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8" r:id="rId4"/>
  </p:sldMasterIdLst>
  <p:sldIdLst>
    <p:sldId id="256" r:id="rId5"/>
    <p:sldId id="257" r:id="rId6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1457810-E0E1-4C6D-8282-1B09EDF9675C}">
          <p14:sldIdLst>
            <p14:sldId id="256"/>
          </p14:sldIdLst>
        </p14:section>
        <p14:section name="无标题节" id="{6821CCEA-8F3C-47F3-ADC3-7A53F7EB6732}">
          <p14:sldIdLst>
            <p14:sldId id="257"/>
          </p14:sldIdLst>
        </p14:section>
        <p14:section name="无标题节" id="{8C55E0B3-9D3F-4590-9145-FEAD56D795DD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A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7.xml"/><Relationship Id="rId8" Type="http://schemas.openxmlformats.org/officeDocument/2006/relationships/slideLayout" Target="../slideLayouts/slideLayout36.xml"/><Relationship Id="rId7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7" Type="http://schemas.openxmlformats.org/officeDocument/2006/relationships/theme" Target="../theme/theme3.xml"/><Relationship Id="rId16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9A04-DC65-408F-9467-BA8F96257D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85E48E-2B1E-4565-B371-E7CFF4E7FBC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0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713923" y="872066"/>
            <a:ext cx="6764153" cy="2971801"/>
          </a:xfrm>
          <a:solidFill>
            <a:schemeClr val="accent4">
              <a:lumMod val="60000"/>
              <a:lumOff val="40000"/>
            </a:schemeClr>
          </a:solidFill>
          <a:effectLst/>
        </p:spPr>
        <p:txBody>
          <a:bodyPr numCol="1" anchor="ctr">
            <a:normAutofit/>
          </a:bodyPr>
          <a:lstStyle/>
          <a:p>
            <a:pPr algn="ctr"/>
            <a:r>
              <a:rPr lang="zh-CN" altLang="en-US" b="1" dirty="0"/>
              <a:t>图解鞍山市农业农村局第一期局长办公会议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5599" y="3755090"/>
            <a:ext cx="6400800" cy="194733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zh-CN" altLang="zh-CN" sz="48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48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2022</a:t>
            </a:r>
            <a:r>
              <a:rPr lang="zh-CN" altLang="zh-CN" sz="48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年</a:t>
            </a:r>
            <a:r>
              <a:rPr lang="en-US" altLang="zh-CN" sz="48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1</a:t>
            </a:r>
            <a:r>
              <a:rPr lang="zh-CN" altLang="zh-CN" sz="48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月</a:t>
            </a:r>
            <a:endParaRPr lang="zh-CN" altLang="en-US" sz="4800" b="1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08336" y="4793942"/>
            <a:ext cx="8975325" cy="8089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0" cap="rnd" cmpd="dbl">
            <a:noFill/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indent="406400" algn="just">
              <a:lnSpc>
                <a:spcPts val="2800"/>
              </a:lnSpc>
            </a:pPr>
            <a:r>
              <a:rPr altLang="zh-CN" sz="2000" b="1" kern="100" dirty="0">
                <a:latin typeface="华文中宋" panose="02010600040101010101" pitchFamily="2" charset="-122"/>
                <a:ea typeface="华文中宋" panose="02010600040101010101" pitchFamily="2" charset="-122"/>
              </a:rPr>
              <a:t>1月4日，党组书记、局长胡楠主持召开鞍山市农业农村局局长办公会议。部分分管领导参加会议，农业供给侧结构性改革科、畜牧科列席会议。</a:t>
            </a:r>
            <a:endParaRPr altLang="zh-CN" sz="2000" b="1" kern="1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85891" y="2225718"/>
            <a:ext cx="4463011" cy="2975340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HeroicExtremeLeftFacing"/>
            <a:lightRig rig="threePt" dir="t"/>
          </a:scene3d>
          <a:sp3d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524934"/>
            <a:ext cx="8596668" cy="1320800"/>
          </a:xfrm>
        </p:spPr>
        <p:txBody>
          <a:bodyPr numCol="1">
            <a:normAutofit fontScale="90000"/>
          </a:bodyPr>
          <a:lstStyle/>
          <a:p>
            <a:pPr indent="406400">
              <a:lnSpc>
                <a:spcPct val="150000"/>
              </a:lnSpc>
            </a:pPr>
            <a:r>
              <a:rPr altLang="zh-CN" sz="32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审议《关于2021年度农业产业化市级重点龙头企业运行监测结果的报告》</a:t>
            </a:r>
            <a:br>
              <a:rPr lang="zh-CN" altLang="zh-CN" sz="32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</a:br>
            <a:b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en-US" sz="3200" b="1" kern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3098" y="2225718"/>
            <a:ext cx="6642793" cy="4023360"/>
          </a:xfrm>
        </p:spPr>
        <p:txBody>
          <a:bodyPr>
            <a:normAutofit fontScale="25000"/>
          </a:bodyPr>
          <a:lstStyle/>
          <a:p>
            <a:pPr indent="406400" algn="just">
              <a:lnSpc>
                <a:spcPts val="2800"/>
              </a:lnSpc>
            </a:pPr>
            <a:r>
              <a:rPr altLang="zh-CN" sz="6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农业供给侧结构性改革科汇报了关于2021年度农业产业化市级重点龙头企业运行监测结果的报告，根据《鞍山市农业农村局办公室关于开展2021年农业产业化市级重点龙头企业运行监测工作的通知》（鞍农办发〔2021〕76号）要求，对进入2021年度监测期的7家市级重点龙头企业实施监测，经企业提交材料、县区部门审核以及实地走访，初步审定海城市腾鳌大腾肉鸡养殖场、鞍山正申牧业有限公司、海城天亨原种猪有限公司、辽宁锦化科技发展有限公司、岫岩满族自治县玉福顺饮品有限公司等5家企业运行监测合格。以市发展农产品加工业领导小组办公室名义向市发展改革、市金融局等13家小组成员单位征求了意见，最终拟确认海城市腾鳌大腾肉鸡养殖场、鞍山正申牧业有限公司、海城天亨原种猪有限公司、岫岩满族自治县玉福顺饮品有限公司等4家企业运行监测合格。</a:t>
            </a:r>
            <a:endParaRPr altLang="zh-CN" sz="6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406400" algn="just">
              <a:lnSpc>
                <a:spcPts val="2800"/>
              </a:lnSpc>
            </a:pPr>
            <a:r>
              <a:rPr altLang="zh-CN" sz="6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会议原则通过了《关于2021年度农业产业化市级重点龙头企业运行监测结果的报告》，并责成农业供给侧结构性改革科征求市场监督管理局意见。</a:t>
            </a:r>
            <a:endParaRPr altLang="zh-CN" sz="6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zh-CN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zh-CN" sz="24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394a3fe9-ec2f-476e-9835-df200ed4e130"/>
  <p:tag name="COMMONDATA" val="eyJoZGlkIjoiZDVlNmUxOWYwMjFlNDg4MWUyZTEyMWIzODVhN2JmNWEifQ==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565</Words>
  <Application>WPS 演示</Application>
  <PresentationFormat>宽屏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</vt:i4>
      </vt:variant>
    </vt:vector>
  </HeadingPairs>
  <TitlesOfParts>
    <vt:vector size="23" baseType="lpstr">
      <vt:lpstr>Arial</vt:lpstr>
      <vt:lpstr>宋体</vt:lpstr>
      <vt:lpstr>Wingdings</vt:lpstr>
      <vt:lpstr>Wingdings 2</vt:lpstr>
      <vt:lpstr>Wingdings 3</vt:lpstr>
      <vt:lpstr>Arial</vt:lpstr>
      <vt:lpstr>华文中宋</vt:lpstr>
      <vt:lpstr>Times New Roman</vt:lpstr>
      <vt:lpstr>黑体</vt:lpstr>
      <vt:lpstr>楷体</vt:lpstr>
      <vt:lpstr>幼圆</vt:lpstr>
      <vt:lpstr>Century Gothic</vt:lpstr>
      <vt:lpstr>微软雅黑</vt:lpstr>
      <vt:lpstr>Arial Unicode MS</vt:lpstr>
      <vt:lpstr>Calibri</vt:lpstr>
      <vt:lpstr>Trebuchet MS</vt:lpstr>
      <vt:lpstr>方正姚体</vt:lpstr>
      <vt:lpstr>华文新魏</vt:lpstr>
      <vt:lpstr>HDOfficeLightV0</vt:lpstr>
      <vt:lpstr>切片</vt:lpstr>
      <vt:lpstr>平面</vt:lpstr>
      <vt:lpstr>图解鞍山市农业农村局第四期局长办公会议</vt:lpstr>
      <vt:lpstr>一、研究《鞍山市人民政府办公室关于做好2021年粮食生产工作的通知》事宜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图解鞍山市农业农村局第一期局长办公会议</dc:title>
  <dc:creator>Administrator</dc:creator>
  <cp:lastModifiedBy>潇^_^宸 18524228880</cp:lastModifiedBy>
  <cp:revision>10</cp:revision>
  <dcterms:created xsi:type="dcterms:W3CDTF">2021-10-26T11:46:00Z</dcterms:created>
  <dcterms:modified xsi:type="dcterms:W3CDTF">2022-09-19T07:40:43Z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52EA57FB7C884CFA9064F3E478289701</vt:lpwstr>
  </property>
  <property fmtid="{D5CDD505-2E9C-101B-9397-08002B2CF9AE}" pid="3" name="KSOProductBuildVer">
    <vt:lpwstr>2052-11.1.0.12358</vt:lpwstr>
  </property>
</Properties>
</file>