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56" r:id="rId2"/>
    <p:sldId id="287" r:id="rId3"/>
    <p:sldId id="258" r:id="rId4"/>
    <p:sldId id="257" r:id="rId5"/>
    <p:sldId id="260" r:id="rId6"/>
    <p:sldId id="266" r:id="rId7"/>
    <p:sldId id="261" r:id="rId8"/>
    <p:sldId id="319" r:id="rId9"/>
    <p:sldId id="273" r:id="rId10"/>
    <p:sldId id="321" r:id="rId11"/>
    <p:sldId id="451" r:id="rId12"/>
    <p:sldId id="280" r:id="rId13"/>
    <p:sldId id="370" r:id="rId14"/>
    <p:sldId id="288" r:id="rId15"/>
    <p:sldId id="450" r:id="rId16"/>
    <p:sldId id="449" r:id="rId17"/>
    <p:sldId id="259" r:id="rId18"/>
    <p:sldId id="371" r:id="rId19"/>
    <p:sldId id="289" r:id="rId20"/>
    <p:sldId id="482" r:id="rId21"/>
    <p:sldId id="483" r:id="rId22"/>
    <p:sldId id="395" r:id="rId23"/>
    <p:sldId id="396" r:id="rId24"/>
    <p:sldId id="484" r:id="rId25"/>
    <p:sldId id="397" r:id="rId26"/>
    <p:sldId id="398" r:id="rId27"/>
    <p:sldId id="400" r:id="rId28"/>
    <p:sldId id="401" r:id="rId29"/>
    <p:sldId id="402" r:id="rId30"/>
    <p:sldId id="403" r:id="rId31"/>
    <p:sldId id="426" r:id="rId32"/>
    <p:sldId id="404" r:id="rId33"/>
    <p:sldId id="405" r:id="rId34"/>
    <p:sldId id="416" r:id="rId35"/>
    <p:sldId id="439" r:id="rId36"/>
    <p:sldId id="507" r:id="rId37"/>
    <p:sldId id="406" r:id="rId38"/>
    <p:sldId id="508" r:id="rId39"/>
    <p:sldId id="407" r:id="rId40"/>
    <p:sldId id="409" r:id="rId41"/>
    <p:sldId id="408" r:id="rId42"/>
    <p:sldId id="410" r:id="rId43"/>
    <p:sldId id="278" r:id="rId44"/>
    <p:sldId id="412" r:id="rId45"/>
    <p:sldId id="414" r:id="rId46"/>
    <p:sldId id="281" r:id="rId47"/>
  </p:sldIdLst>
  <p:sldSz cx="9144000" cy="5143500" type="screen16x9"/>
  <p:notesSz cx="6858000" cy="9144000"/>
  <p:embeddedFontLst>
    <p:embeddedFont>
      <p:font typeface="方正小标宋_GBK" panose="02010600030101010101" charset="-122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华文楷体" panose="02010600030101010101" charset="-122"/>
      <p:regular r:id="rId54"/>
    </p:embeddedFont>
    <p:embeddedFont>
      <p:font typeface="幼圆" panose="02010600030101010101" charset="-122"/>
      <p:regular r:id="rId55"/>
    </p:embeddedFont>
    <p:embeddedFont>
      <p:font typeface="黑体" panose="02010609060101010101" pitchFamily="49" charset="-122"/>
      <p:regular r:id="rId56"/>
    </p:embeddedFont>
    <p:embeddedFont>
      <p:font typeface="等线" panose="02010600030101010101" charset="-122"/>
      <p:regular r:id="rId57"/>
    </p:embeddedFont>
    <p:embeddedFont>
      <p:font typeface="华文行楷" panose="02010600030101010101" charset="-122"/>
      <p:regular r:id="rId58"/>
    </p:embeddedFont>
    <p:embeddedFont>
      <p:font typeface="华文新魏" panose="02010600030101010101" charset="-122"/>
      <p:regular r:id="rId59"/>
    </p:embeddedFont>
    <p:embeddedFont>
      <p:font typeface="微软雅黑" panose="020B0503020204020204" pitchFamily="34" charset="-122"/>
      <p:regular r:id="rId60"/>
      <p:bold r:id="rId61"/>
    </p:embeddedFont>
    <p:embeddedFont>
      <p:font typeface="仿宋" panose="02010609060101010101" pitchFamily="49" charset="-122"/>
      <p:regular r:id="rId62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4">
          <p15:clr>
            <a:srgbClr val="A4A3A4"/>
          </p15:clr>
        </p15:guide>
        <p15:guide id="2" pos="27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朱于国" initials="朱于国" lastIdx="0" clrIdx="0"/>
  <p:cmAuthor id="1" name="新课标第一网" initials="新" lastIdx="0" clrIdx="0"/>
  <p:cmAuthor id="2" name="Lenovo User" initials="L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DDCC"/>
    <a:srgbClr val="7C7950"/>
    <a:srgbClr val="9B9763"/>
    <a:srgbClr val="9F3343"/>
    <a:srgbClr val="C0BD9C"/>
    <a:srgbClr val="ACA97E"/>
    <a:srgbClr val="822A37"/>
    <a:srgbClr val="ABA87D"/>
    <a:srgbClr val="FAF9EA"/>
    <a:srgbClr val="C34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78" autoAdjust="0"/>
    <p:restoredTop sz="96469" autoAdjust="0"/>
  </p:normalViewPr>
  <p:slideViewPr>
    <p:cSldViewPr snapToGrid="0">
      <p:cViewPr varScale="1">
        <p:scale>
          <a:sx n="109" d="100"/>
          <a:sy n="109" d="100"/>
        </p:scale>
        <p:origin x="941" y="91"/>
      </p:cViewPr>
      <p:guideLst>
        <p:guide orient="horz" pos="1624"/>
        <p:guide pos="270"/>
      </p:guideLst>
    </p:cSldViewPr>
  </p:slideViewPr>
  <p:outlineViewPr>
    <p:cViewPr>
      <p:scale>
        <a:sx n="33" d="100"/>
        <a:sy n="33" d="100"/>
      </p:scale>
      <p:origin x="0" y="-10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-2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72690-DD32-4950-A8A1-E5AB998638BB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D6EF7-DA2F-4777-BACF-0C1CAE221ED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9932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9331" name="文本占位符 9933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44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6EF7-DA2F-4777-BACF-0C1CAE221ED6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 userDrawn="1"/>
        </p:nvSpPr>
        <p:spPr>
          <a:xfrm flipV="1">
            <a:off x="0" y="0"/>
            <a:ext cx="9144000" cy="144000"/>
          </a:xfrm>
          <a:custGeom>
            <a:avLst/>
            <a:gdLst>
              <a:gd name="connsiteX0" fmla="*/ 9143858 w 9144000"/>
              <a:gd name="connsiteY0" fmla="*/ 139771 h 144000"/>
              <a:gd name="connsiteX1" fmla="*/ 9144000 w 9144000"/>
              <a:gd name="connsiteY1" fmla="*/ 139771 h 144000"/>
              <a:gd name="connsiteX2" fmla="*/ 9144000 w 9144000"/>
              <a:gd name="connsiteY2" fmla="*/ 139601 h 144000"/>
              <a:gd name="connsiteX3" fmla="*/ 8903230 w 9144000"/>
              <a:gd name="connsiteY3" fmla="*/ 144000 h 144000"/>
              <a:gd name="connsiteX4" fmla="*/ 9143858 w 9144000"/>
              <a:gd name="connsiteY4" fmla="*/ 144000 h 144000"/>
              <a:gd name="connsiteX5" fmla="*/ 9023544 w 9144000"/>
              <a:gd name="connsiteY5" fmla="*/ 0 h 144000"/>
              <a:gd name="connsiteX6" fmla="*/ 8662602 w 9144000"/>
              <a:gd name="connsiteY6" fmla="*/ 144000 h 144000"/>
              <a:gd name="connsiteX7" fmla="*/ 8903230 w 9144000"/>
              <a:gd name="connsiteY7" fmla="*/ 144000 h 144000"/>
              <a:gd name="connsiteX8" fmla="*/ 8782916 w 9144000"/>
              <a:gd name="connsiteY8" fmla="*/ 0 h 144000"/>
              <a:gd name="connsiteX9" fmla="*/ 8421974 w 9144000"/>
              <a:gd name="connsiteY9" fmla="*/ 144000 h 144000"/>
              <a:gd name="connsiteX10" fmla="*/ 8662602 w 9144000"/>
              <a:gd name="connsiteY10" fmla="*/ 144000 h 144000"/>
              <a:gd name="connsiteX11" fmla="*/ 8542288 w 9144000"/>
              <a:gd name="connsiteY11" fmla="*/ 0 h 144000"/>
              <a:gd name="connsiteX12" fmla="*/ 8181346 w 9144000"/>
              <a:gd name="connsiteY12" fmla="*/ 144000 h 144000"/>
              <a:gd name="connsiteX13" fmla="*/ 8421974 w 9144000"/>
              <a:gd name="connsiteY13" fmla="*/ 144000 h 144000"/>
              <a:gd name="connsiteX14" fmla="*/ 8301661 w 9144000"/>
              <a:gd name="connsiteY14" fmla="*/ 0 h 144000"/>
              <a:gd name="connsiteX15" fmla="*/ 7940719 w 9144000"/>
              <a:gd name="connsiteY15" fmla="*/ 144000 h 144000"/>
              <a:gd name="connsiteX16" fmla="*/ 8181346 w 9144000"/>
              <a:gd name="connsiteY16" fmla="*/ 144000 h 144000"/>
              <a:gd name="connsiteX17" fmla="*/ 8061032 w 9144000"/>
              <a:gd name="connsiteY17" fmla="*/ 0 h 144000"/>
              <a:gd name="connsiteX18" fmla="*/ 7700091 w 9144000"/>
              <a:gd name="connsiteY18" fmla="*/ 144000 h 144000"/>
              <a:gd name="connsiteX19" fmla="*/ 7940719 w 9144000"/>
              <a:gd name="connsiteY19" fmla="*/ 144000 h 144000"/>
              <a:gd name="connsiteX20" fmla="*/ 7820404 w 9144000"/>
              <a:gd name="connsiteY20" fmla="*/ 0 h 144000"/>
              <a:gd name="connsiteX21" fmla="*/ 7459463 w 9144000"/>
              <a:gd name="connsiteY21" fmla="*/ 144000 h 144000"/>
              <a:gd name="connsiteX22" fmla="*/ 7700091 w 9144000"/>
              <a:gd name="connsiteY22" fmla="*/ 144000 h 144000"/>
              <a:gd name="connsiteX23" fmla="*/ 7579776 w 9144000"/>
              <a:gd name="connsiteY23" fmla="*/ 0 h 144000"/>
              <a:gd name="connsiteX24" fmla="*/ 7218835 w 9144000"/>
              <a:gd name="connsiteY24" fmla="*/ 144000 h 144000"/>
              <a:gd name="connsiteX25" fmla="*/ 7459463 w 9144000"/>
              <a:gd name="connsiteY25" fmla="*/ 144000 h 144000"/>
              <a:gd name="connsiteX26" fmla="*/ 7339148 w 9144000"/>
              <a:gd name="connsiteY26" fmla="*/ 0 h 144000"/>
              <a:gd name="connsiteX27" fmla="*/ 6978206 w 9144000"/>
              <a:gd name="connsiteY27" fmla="*/ 144000 h 144000"/>
              <a:gd name="connsiteX28" fmla="*/ 7218835 w 9144000"/>
              <a:gd name="connsiteY28" fmla="*/ 144000 h 144000"/>
              <a:gd name="connsiteX29" fmla="*/ 7098521 w 9144000"/>
              <a:gd name="connsiteY29" fmla="*/ 0 h 144000"/>
              <a:gd name="connsiteX30" fmla="*/ 6737578 w 9144000"/>
              <a:gd name="connsiteY30" fmla="*/ 144000 h 144000"/>
              <a:gd name="connsiteX31" fmla="*/ 6978206 w 9144000"/>
              <a:gd name="connsiteY31" fmla="*/ 144000 h 144000"/>
              <a:gd name="connsiteX32" fmla="*/ 6857893 w 9144000"/>
              <a:gd name="connsiteY32" fmla="*/ 0 h 144000"/>
              <a:gd name="connsiteX33" fmla="*/ 6496950 w 9144000"/>
              <a:gd name="connsiteY33" fmla="*/ 144000 h 144000"/>
              <a:gd name="connsiteX34" fmla="*/ 6737578 w 9144000"/>
              <a:gd name="connsiteY34" fmla="*/ 144000 h 144000"/>
              <a:gd name="connsiteX35" fmla="*/ 6617265 w 9144000"/>
              <a:gd name="connsiteY35" fmla="*/ 0 h 144000"/>
              <a:gd name="connsiteX36" fmla="*/ 6256323 w 9144000"/>
              <a:gd name="connsiteY36" fmla="*/ 144000 h 144000"/>
              <a:gd name="connsiteX37" fmla="*/ 6496950 w 9144000"/>
              <a:gd name="connsiteY37" fmla="*/ 144000 h 144000"/>
              <a:gd name="connsiteX38" fmla="*/ 6376637 w 9144000"/>
              <a:gd name="connsiteY38" fmla="*/ 0 h 144000"/>
              <a:gd name="connsiteX39" fmla="*/ 6015695 w 9144000"/>
              <a:gd name="connsiteY39" fmla="*/ 144000 h 144000"/>
              <a:gd name="connsiteX40" fmla="*/ 6256323 w 9144000"/>
              <a:gd name="connsiteY40" fmla="*/ 144000 h 144000"/>
              <a:gd name="connsiteX41" fmla="*/ 6136008 w 9144000"/>
              <a:gd name="connsiteY41" fmla="*/ 0 h 144000"/>
              <a:gd name="connsiteX42" fmla="*/ 5775067 w 9144000"/>
              <a:gd name="connsiteY42" fmla="*/ 144000 h 144000"/>
              <a:gd name="connsiteX43" fmla="*/ 6015695 w 9144000"/>
              <a:gd name="connsiteY43" fmla="*/ 144000 h 144000"/>
              <a:gd name="connsiteX44" fmla="*/ 5895380 w 9144000"/>
              <a:gd name="connsiteY44" fmla="*/ 0 h 144000"/>
              <a:gd name="connsiteX45" fmla="*/ 5534439 w 9144000"/>
              <a:gd name="connsiteY45" fmla="*/ 144000 h 144000"/>
              <a:gd name="connsiteX46" fmla="*/ 5775067 w 9144000"/>
              <a:gd name="connsiteY46" fmla="*/ 144000 h 144000"/>
              <a:gd name="connsiteX47" fmla="*/ 5654753 w 9144000"/>
              <a:gd name="connsiteY47" fmla="*/ 0 h 144000"/>
              <a:gd name="connsiteX48" fmla="*/ 5293810 w 9144000"/>
              <a:gd name="connsiteY48" fmla="*/ 144000 h 144000"/>
              <a:gd name="connsiteX49" fmla="*/ 5534439 w 9144000"/>
              <a:gd name="connsiteY49" fmla="*/ 144000 h 144000"/>
              <a:gd name="connsiteX50" fmla="*/ 5414125 w 9144000"/>
              <a:gd name="connsiteY50" fmla="*/ 0 h 144000"/>
              <a:gd name="connsiteX51" fmla="*/ 5053182 w 9144000"/>
              <a:gd name="connsiteY51" fmla="*/ 144000 h 144000"/>
              <a:gd name="connsiteX52" fmla="*/ 5293810 w 9144000"/>
              <a:gd name="connsiteY52" fmla="*/ 144000 h 144000"/>
              <a:gd name="connsiteX53" fmla="*/ 5173497 w 9144000"/>
              <a:gd name="connsiteY53" fmla="*/ 0 h 144000"/>
              <a:gd name="connsiteX54" fmla="*/ 4812555 w 9144000"/>
              <a:gd name="connsiteY54" fmla="*/ 144000 h 144000"/>
              <a:gd name="connsiteX55" fmla="*/ 5053182 w 9144000"/>
              <a:gd name="connsiteY55" fmla="*/ 144000 h 144000"/>
              <a:gd name="connsiteX56" fmla="*/ 4932869 w 9144000"/>
              <a:gd name="connsiteY56" fmla="*/ 0 h 144000"/>
              <a:gd name="connsiteX57" fmla="*/ 4571927 w 9144000"/>
              <a:gd name="connsiteY57" fmla="*/ 144000 h 144000"/>
              <a:gd name="connsiteX58" fmla="*/ 4812555 w 9144000"/>
              <a:gd name="connsiteY58" fmla="*/ 144000 h 144000"/>
              <a:gd name="connsiteX59" fmla="*/ 4692241 w 9144000"/>
              <a:gd name="connsiteY59" fmla="*/ 0 h 144000"/>
              <a:gd name="connsiteX60" fmla="*/ 4331299 w 9144000"/>
              <a:gd name="connsiteY60" fmla="*/ 144000 h 144000"/>
              <a:gd name="connsiteX61" fmla="*/ 4571927 w 9144000"/>
              <a:gd name="connsiteY61" fmla="*/ 144000 h 144000"/>
              <a:gd name="connsiteX62" fmla="*/ 4451614 w 9144000"/>
              <a:gd name="connsiteY62" fmla="*/ 0 h 144000"/>
              <a:gd name="connsiteX63" fmla="*/ 4090674 w 9144000"/>
              <a:gd name="connsiteY63" fmla="*/ 144000 h 144000"/>
              <a:gd name="connsiteX64" fmla="*/ 4331299 w 9144000"/>
              <a:gd name="connsiteY64" fmla="*/ 144000 h 144000"/>
              <a:gd name="connsiteX65" fmla="*/ 4210988 w 9144000"/>
              <a:gd name="connsiteY65" fmla="*/ 0 h 144000"/>
              <a:gd name="connsiteX66" fmla="*/ 3850046 w 9144000"/>
              <a:gd name="connsiteY66" fmla="*/ 144000 h 144000"/>
              <a:gd name="connsiteX67" fmla="*/ 4090673 w 9144000"/>
              <a:gd name="connsiteY67" fmla="*/ 144000 h 144000"/>
              <a:gd name="connsiteX68" fmla="*/ 4090674 w 9144000"/>
              <a:gd name="connsiteY68" fmla="*/ 144000 h 144000"/>
              <a:gd name="connsiteX69" fmla="*/ 3970361 w 9144000"/>
              <a:gd name="connsiteY69" fmla="*/ 0 h 144000"/>
              <a:gd name="connsiteX70" fmla="*/ 3609418 w 9144000"/>
              <a:gd name="connsiteY70" fmla="*/ 144000 h 144000"/>
              <a:gd name="connsiteX71" fmla="*/ 3850046 w 9144000"/>
              <a:gd name="connsiteY71" fmla="*/ 144000 h 144000"/>
              <a:gd name="connsiteX72" fmla="*/ 3729732 w 9144000"/>
              <a:gd name="connsiteY72" fmla="*/ 0 h 144000"/>
              <a:gd name="connsiteX73" fmla="*/ 3368791 w 9144000"/>
              <a:gd name="connsiteY73" fmla="*/ 144000 h 144000"/>
              <a:gd name="connsiteX74" fmla="*/ 3609418 w 9144000"/>
              <a:gd name="connsiteY74" fmla="*/ 144000 h 144000"/>
              <a:gd name="connsiteX75" fmla="*/ 3489105 w 9144000"/>
              <a:gd name="connsiteY75" fmla="*/ 0 h 144000"/>
              <a:gd name="connsiteX76" fmla="*/ 3128163 w 9144000"/>
              <a:gd name="connsiteY76" fmla="*/ 144000 h 144000"/>
              <a:gd name="connsiteX77" fmla="*/ 3368791 w 9144000"/>
              <a:gd name="connsiteY77" fmla="*/ 144000 h 144000"/>
              <a:gd name="connsiteX78" fmla="*/ 3248476 w 9144000"/>
              <a:gd name="connsiteY78" fmla="*/ 0 h 144000"/>
              <a:gd name="connsiteX79" fmla="*/ 2887535 w 9144000"/>
              <a:gd name="connsiteY79" fmla="*/ 144000 h 144000"/>
              <a:gd name="connsiteX80" fmla="*/ 3128163 w 9144000"/>
              <a:gd name="connsiteY80" fmla="*/ 144000 h 144000"/>
              <a:gd name="connsiteX81" fmla="*/ 3007849 w 9144000"/>
              <a:gd name="connsiteY81" fmla="*/ 0 h 144000"/>
              <a:gd name="connsiteX82" fmla="*/ 2646905 w 9144000"/>
              <a:gd name="connsiteY82" fmla="*/ 144000 h 144000"/>
              <a:gd name="connsiteX83" fmla="*/ 2887535 w 9144000"/>
              <a:gd name="connsiteY83" fmla="*/ 144000 h 144000"/>
              <a:gd name="connsiteX84" fmla="*/ 2767221 w 9144000"/>
              <a:gd name="connsiteY84" fmla="*/ 0 h 144000"/>
              <a:gd name="connsiteX85" fmla="*/ 2406278 w 9144000"/>
              <a:gd name="connsiteY85" fmla="*/ 144000 h 144000"/>
              <a:gd name="connsiteX86" fmla="*/ 2646905 w 9144000"/>
              <a:gd name="connsiteY86" fmla="*/ 144000 h 144000"/>
              <a:gd name="connsiteX87" fmla="*/ 2526594 w 9144000"/>
              <a:gd name="connsiteY87" fmla="*/ 0 h 144000"/>
              <a:gd name="connsiteX88" fmla="*/ 2165653 w 9144000"/>
              <a:gd name="connsiteY88" fmla="*/ 144000 h 144000"/>
              <a:gd name="connsiteX89" fmla="*/ 2406278 w 9144000"/>
              <a:gd name="connsiteY89" fmla="*/ 144000 h 144000"/>
              <a:gd name="connsiteX90" fmla="*/ 2285965 w 9144000"/>
              <a:gd name="connsiteY90" fmla="*/ 0 h 144000"/>
              <a:gd name="connsiteX91" fmla="*/ 1925024 w 9144000"/>
              <a:gd name="connsiteY91" fmla="*/ 144000 h 144000"/>
              <a:gd name="connsiteX92" fmla="*/ 2165653 w 9144000"/>
              <a:gd name="connsiteY92" fmla="*/ 144000 h 144000"/>
              <a:gd name="connsiteX93" fmla="*/ 2045337 w 9144000"/>
              <a:gd name="connsiteY93" fmla="*/ 0 h 144000"/>
              <a:gd name="connsiteX94" fmla="*/ 1684396 w 9144000"/>
              <a:gd name="connsiteY94" fmla="*/ 144000 h 144000"/>
              <a:gd name="connsiteX95" fmla="*/ 1925023 w 9144000"/>
              <a:gd name="connsiteY95" fmla="*/ 144000 h 144000"/>
              <a:gd name="connsiteX96" fmla="*/ 1925024 w 9144000"/>
              <a:gd name="connsiteY96" fmla="*/ 144000 h 144000"/>
              <a:gd name="connsiteX97" fmla="*/ 1804710 w 9144000"/>
              <a:gd name="connsiteY97" fmla="*/ 0 h 144000"/>
              <a:gd name="connsiteX98" fmla="*/ 1443768 w 9144000"/>
              <a:gd name="connsiteY98" fmla="*/ 144000 h 144000"/>
              <a:gd name="connsiteX99" fmla="*/ 1684396 w 9144000"/>
              <a:gd name="connsiteY99" fmla="*/ 144000 h 144000"/>
              <a:gd name="connsiteX100" fmla="*/ 1564081 w 9144000"/>
              <a:gd name="connsiteY100" fmla="*/ 0 h 144000"/>
              <a:gd name="connsiteX101" fmla="*/ 1203140 w 9144000"/>
              <a:gd name="connsiteY101" fmla="*/ 144000 h 144000"/>
              <a:gd name="connsiteX102" fmla="*/ 1443768 w 9144000"/>
              <a:gd name="connsiteY102" fmla="*/ 144000 h 144000"/>
              <a:gd name="connsiteX103" fmla="*/ 1323454 w 9144000"/>
              <a:gd name="connsiteY103" fmla="*/ 0 h 144000"/>
              <a:gd name="connsiteX104" fmla="*/ 962512 w 9144000"/>
              <a:gd name="connsiteY104" fmla="*/ 144000 h 144000"/>
              <a:gd name="connsiteX105" fmla="*/ 1203140 w 9144000"/>
              <a:gd name="connsiteY105" fmla="*/ 144000 h 144000"/>
              <a:gd name="connsiteX106" fmla="*/ 1082826 w 9144000"/>
              <a:gd name="connsiteY106" fmla="*/ 0 h 144000"/>
              <a:gd name="connsiteX107" fmla="*/ 721882 w 9144000"/>
              <a:gd name="connsiteY107" fmla="*/ 144000 h 144000"/>
              <a:gd name="connsiteX108" fmla="*/ 721883 w 9144000"/>
              <a:gd name="connsiteY108" fmla="*/ 144000 h 144000"/>
              <a:gd name="connsiteX109" fmla="*/ 962512 w 9144000"/>
              <a:gd name="connsiteY109" fmla="*/ 144000 h 144000"/>
              <a:gd name="connsiteX110" fmla="*/ 842198 w 9144000"/>
              <a:gd name="connsiteY110" fmla="*/ 0 h 144000"/>
              <a:gd name="connsiteX111" fmla="*/ 481256 w 9144000"/>
              <a:gd name="connsiteY111" fmla="*/ 144000 h 144000"/>
              <a:gd name="connsiteX112" fmla="*/ 721882 w 9144000"/>
              <a:gd name="connsiteY112" fmla="*/ 144000 h 144000"/>
              <a:gd name="connsiteX113" fmla="*/ 601570 w 9144000"/>
              <a:gd name="connsiteY113" fmla="*/ 0 h 144000"/>
              <a:gd name="connsiteX114" fmla="*/ 240628 w 9144000"/>
              <a:gd name="connsiteY114" fmla="*/ 144000 h 144000"/>
              <a:gd name="connsiteX115" fmla="*/ 481256 w 9144000"/>
              <a:gd name="connsiteY115" fmla="*/ 144000 h 144000"/>
              <a:gd name="connsiteX116" fmla="*/ 360942 w 9144000"/>
              <a:gd name="connsiteY116" fmla="*/ 0 h 144000"/>
              <a:gd name="connsiteX117" fmla="*/ 0 w 9144000"/>
              <a:gd name="connsiteY117" fmla="*/ 144000 h 144000"/>
              <a:gd name="connsiteX118" fmla="*/ 240628 w 9144000"/>
              <a:gd name="connsiteY118" fmla="*/ 144000 h 144000"/>
              <a:gd name="connsiteX119" fmla="*/ 120314 w 9144000"/>
              <a:gd name="connsiteY119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9144000" h="144000">
                <a:moveTo>
                  <a:pt x="9143858" y="139771"/>
                </a:moveTo>
                <a:lnTo>
                  <a:pt x="9144000" y="139771"/>
                </a:lnTo>
                <a:lnTo>
                  <a:pt x="9144000" y="139601"/>
                </a:lnTo>
                <a:close/>
                <a:moveTo>
                  <a:pt x="8903230" y="144000"/>
                </a:moveTo>
                <a:lnTo>
                  <a:pt x="9143858" y="144000"/>
                </a:lnTo>
                <a:lnTo>
                  <a:pt x="9023544" y="0"/>
                </a:lnTo>
                <a:close/>
                <a:moveTo>
                  <a:pt x="8662602" y="144000"/>
                </a:moveTo>
                <a:lnTo>
                  <a:pt x="8903230" y="144000"/>
                </a:lnTo>
                <a:lnTo>
                  <a:pt x="8782916" y="0"/>
                </a:lnTo>
                <a:close/>
                <a:moveTo>
                  <a:pt x="8421974" y="144000"/>
                </a:moveTo>
                <a:lnTo>
                  <a:pt x="8662602" y="144000"/>
                </a:lnTo>
                <a:lnTo>
                  <a:pt x="8542288" y="0"/>
                </a:lnTo>
                <a:close/>
                <a:moveTo>
                  <a:pt x="8181346" y="144000"/>
                </a:moveTo>
                <a:lnTo>
                  <a:pt x="8421974" y="144000"/>
                </a:lnTo>
                <a:lnTo>
                  <a:pt x="8301661" y="0"/>
                </a:lnTo>
                <a:close/>
                <a:moveTo>
                  <a:pt x="7940719" y="144000"/>
                </a:moveTo>
                <a:lnTo>
                  <a:pt x="8181346" y="144000"/>
                </a:lnTo>
                <a:lnTo>
                  <a:pt x="8061032" y="0"/>
                </a:lnTo>
                <a:close/>
                <a:moveTo>
                  <a:pt x="7700091" y="144000"/>
                </a:moveTo>
                <a:lnTo>
                  <a:pt x="7940719" y="144000"/>
                </a:lnTo>
                <a:lnTo>
                  <a:pt x="7820404" y="0"/>
                </a:lnTo>
                <a:close/>
                <a:moveTo>
                  <a:pt x="7459463" y="144000"/>
                </a:moveTo>
                <a:lnTo>
                  <a:pt x="7700091" y="144000"/>
                </a:lnTo>
                <a:lnTo>
                  <a:pt x="7579776" y="0"/>
                </a:lnTo>
                <a:close/>
                <a:moveTo>
                  <a:pt x="7218835" y="144000"/>
                </a:moveTo>
                <a:lnTo>
                  <a:pt x="7459463" y="144000"/>
                </a:lnTo>
                <a:lnTo>
                  <a:pt x="7339148" y="0"/>
                </a:lnTo>
                <a:close/>
                <a:moveTo>
                  <a:pt x="6978206" y="144000"/>
                </a:moveTo>
                <a:lnTo>
                  <a:pt x="7218835" y="144000"/>
                </a:lnTo>
                <a:lnTo>
                  <a:pt x="7098521" y="0"/>
                </a:lnTo>
                <a:close/>
                <a:moveTo>
                  <a:pt x="6737578" y="144000"/>
                </a:moveTo>
                <a:lnTo>
                  <a:pt x="6978206" y="144000"/>
                </a:lnTo>
                <a:lnTo>
                  <a:pt x="6857893" y="0"/>
                </a:lnTo>
                <a:close/>
                <a:moveTo>
                  <a:pt x="6496950" y="144000"/>
                </a:moveTo>
                <a:lnTo>
                  <a:pt x="6737578" y="144000"/>
                </a:lnTo>
                <a:lnTo>
                  <a:pt x="6617265" y="0"/>
                </a:lnTo>
                <a:close/>
                <a:moveTo>
                  <a:pt x="6256323" y="144000"/>
                </a:moveTo>
                <a:lnTo>
                  <a:pt x="6496950" y="144000"/>
                </a:lnTo>
                <a:lnTo>
                  <a:pt x="6376637" y="0"/>
                </a:lnTo>
                <a:close/>
                <a:moveTo>
                  <a:pt x="6015695" y="144000"/>
                </a:moveTo>
                <a:lnTo>
                  <a:pt x="6256323" y="144000"/>
                </a:lnTo>
                <a:lnTo>
                  <a:pt x="6136008" y="0"/>
                </a:lnTo>
                <a:close/>
                <a:moveTo>
                  <a:pt x="5775067" y="144000"/>
                </a:moveTo>
                <a:lnTo>
                  <a:pt x="6015695" y="144000"/>
                </a:lnTo>
                <a:lnTo>
                  <a:pt x="5895380" y="0"/>
                </a:lnTo>
                <a:close/>
                <a:moveTo>
                  <a:pt x="5534439" y="144000"/>
                </a:moveTo>
                <a:lnTo>
                  <a:pt x="5775067" y="144000"/>
                </a:lnTo>
                <a:lnTo>
                  <a:pt x="5654753" y="0"/>
                </a:lnTo>
                <a:close/>
                <a:moveTo>
                  <a:pt x="5293810" y="144000"/>
                </a:moveTo>
                <a:lnTo>
                  <a:pt x="5534439" y="144000"/>
                </a:lnTo>
                <a:lnTo>
                  <a:pt x="5414125" y="0"/>
                </a:lnTo>
                <a:close/>
                <a:moveTo>
                  <a:pt x="5053182" y="144000"/>
                </a:moveTo>
                <a:lnTo>
                  <a:pt x="5293810" y="144000"/>
                </a:lnTo>
                <a:lnTo>
                  <a:pt x="5173497" y="0"/>
                </a:lnTo>
                <a:close/>
                <a:moveTo>
                  <a:pt x="4812555" y="144000"/>
                </a:moveTo>
                <a:lnTo>
                  <a:pt x="5053182" y="144000"/>
                </a:lnTo>
                <a:lnTo>
                  <a:pt x="4932869" y="0"/>
                </a:lnTo>
                <a:close/>
                <a:moveTo>
                  <a:pt x="4571927" y="144000"/>
                </a:moveTo>
                <a:lnTo>
                  <a:pt x="4812555" y="144000"/>
                </a:lnTo>
                <a:lnTo>
                  <a:pt x="4692241" y="0"/>
                </a:lnTo>
                <a:close/>
                <a:moveTo>
                  <a:pt x="4331299" y="144000"/>
                </a:moveTo>
                <a:lnTo>
                  <a:pt x="4571927" y="144000"/>
                </a:lnTo>
                <a:lnTo>
                  <a:pt x="4451614" y="0"/>
                </a:lnTo>
                <a:close/>
                <a:moveTo>
                  <a:pt x="4090674" y="144000"/>
                </a:moveTo>
                <a:lnTo>
                  <a:pt x="4331299" y="144000"/>
                </a:lnTo>
                <a:lnTo>
                  <a:pt x="4210988" y="0"/>
                </a:lnTo>
                <a:close/>
                <a:moveTo>
                  <a:pt x="3850046" y="144000"/>
                </a:moveTo>
                <a:lnTo>
                  <a:pt x="4090673" y="144000"/>
                </a:lnTo>
                <a:lnTo>
                  <a:pt x="4090674" y="144000"/>
                </a:lnTo>
                <a:lnTo>
                  <a:pt x="3970361" y="0"/>
                </a:lnTo>
                <a:close/>
                <a:moveTo>
                  <a:pt x="3609418" y="144000"/>
                </a:moveTo>
                <a:lnTo>
                  <a:pt x="3850046" y="144000"/>
                </a:lnTo>
                <a:lnTo>
                  <a:pt x="3729732" y="0"/>
                </a:lnTo>
                <a:close/>
                <a:moveTo>
                  <a:pt x="3368791" y="144000"/>
                </a:moveTo>
                <a:lnTo>
                  <a:pt x="3609418" y="144000"/>
                </a:lnTo>
                <a:lnTo>
                  <a:pt x="3489105" y="0"/>
                </a:lnTo>
                <a:close/>
                <a:moveTo>
                  <a:pt x="3128163" y="144000"/>
                </a:moveTo>
                <a:lnTo>
                  <a:pt x="3368791" y="144000"/>
                </a:lnTo>
                <a:lnTo>
                  <a:pt x="3248476" y="0"/>
                </a:lnTo>
                <a:close/>
                <a:moveTo>
                  <a:pt x="2887535" y="144000"/>
                </a:moveTo>
                <a:lnTo>
                  <a:pt x="3128163" y="144000"/>
                </a:lnTo>
                <a:lnTo>
                  <a:pt x="3007849" y="0"/>
                </a:lnTo>
                <a:close/>
                <a:moveTo>
                  <a:pt x="2646905" y="144000"/>
                </a:moveTo>
                <a:lnTo>
                  <a:pt x="2887535" y="144000"/>
                </a:lnTo>
                <a:lnTo>
                  <a:pt x="2767221" y="0"/>
                </a:lnTo>
                <a:close/>
                <a:moveTo>
                  <a:pt x="2406278" y="144000"/>
                </a:moveTo>
                <a:lnTo>
                  <a:pt x="2646905" y="144000"/>
                </a:lnTo>
                <a:lnTo>
                  <a:pt x="2526594" y="0"/>
                </a:lnTo>
                <a:close/>
                <a:moveTo>
                  <a:pt x="2165653" y="144000"/>
                </a:moveTo>
                <a:lnTo>
                  <a:pt x="2406278" y="144000"/>
                </a:lnTo>
                <a:lnTo>
                  <a:pt x="2285965" y="0"/>
                </a:lnTo>
                <a:close/>
                <a:moveTo>
                  <a:pt x="1925024" y="144000"/>
                </a:moveTo>
                <a:lnTo>
                  <a:pt x="2165653" y="144000"/>
                </a:lnTo>
                <a:lnTo>
                  <a:pt x="2045337" y="0"/>
                </a:lnTo>
                <a:close/>
                <a:moveTo>
                  <a:pt x="1684396" y="144000"/>
                </a:moveTo>
                <a:lnTo>
                  <a:pt x="1925023" y="144000"/>
                </a:lnTo>
                <a:lnTo>
                  <a:pt x="1925024" y="144000"/>
                </a:lnTo>
                <a:lnTo>
                  <a:pt x="1804710" y="0"/>
                </a:lnTo>
                <a:close/>
                <a:moveTo>
                  <a:pt x="1443768" y="144000"/>
                </a:moveTo>
                <a:lnTo>
                  <a:pt x="1684396" y="144000"/>
                </a:lnTo>
                <a:lnTo>
                  <a:pt x="1564081" y="0"/>
                </a:lnTo>
                <a:close/>
                <a:moveTo>
                  <a:pt x="1203140" y="144000"/>
                </a:moveTo>
                <a:lnTo>
                  <a:pt x="1443768" y="144000"/>
                </a:lnTo>
                <a:lnTo>
                  <a:pt x="1323454" y="0"/>
                </a:lnTo>
                <a:close/>
                <a:moveTo>
                  <a:pt x="962512" y="144000"/>
                </a:moveTo>
                <a:lnTo>
                  <a:pt x="1203140" y="144000"/>
                </a:lnTo>
                <a:lnTo>
                  <a:pt x="1082826" y="0"/>
                </a:lnTo>
                <a:close/>
                <a:moveTo>
                  <a:pt x="721882" y="144000"/>
                </a:moveTo>
                <a:lnTo>
                  <a:pt x="721883" y="144000"/>
                </a:lnTo>
                <a:lnTo>
                  <a:pt x="962512" y="144000"/>
                </a:lnTo>
                <a:lnTo>
                  <a:pt x="842198" y="0"/>
                </a:lnTo>
                <a:close/>
                <a:moveTo>
                  <a:pt x="481256" y="144000"/>
                </a:moveTo>
                <a:lnTo>
                  <a:pt x="721882" y="144000"/>
                </a:lnTo>
                <a:lnTo>
                  <a:pt x="601570" y="0"/>
                </a:lnTo>
                <a:close/>
                <a:moveTo>
                  <a:pt x="240628" y="144000"/>
                </a:moveTo>
                <a:lnTo>
                  <a:pt x="481256" y="144000"/>
                </a:lnTo>
                <a:lnTo>
                  <a:pt x="360942" y="0"/>
                </a:lnTo>
                <a:close/>
                <a:moveTo>
                  <a:pt x="0" y="144000"/>
                </a:moveTo>
                <a:lnTo>
                  <a:pt x="240628" y="144000"/>
                </a:lnTo>
                <a:lnTo>
                  <a:pt x="120314" y="0"/>
                </a:lnTo>
                <a:close/>
              </a:path>
            </a:pathLst>
          </a:custGeom>
          <a:solidFill>
            <a:srgbClr val="9B9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18D9-0BCF-4AA1-9F25-AE5E82D7968B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49DD-39C5-4C05-84FD-1AFD6A78A7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任意多边形 11"/>
          <p:cNvSpPr/>
          <p:nvPr userDrawn="1"/>
        </p:nvSpPr>
        <p:spPr>
          <a:xfrm>
            <a:off x="0" y="4999500"/>
            <a:ext cx="9144000" cy="144000"/>
          </a:xfrm>
          <a:custGeom>
            <a:avLst/>
            <a:gdLst>
              <a:gd name="connsiteX0" fmla="*/ 9143858 w 9144000"/>
              <a:gd name="connsiteY0" fmla="*/ 139771 h 144000"/>
              <a:gd name="connsiteX1" fmla="*/ 9144000 w 9144000"/>
              <a:gd name="connsiteY1" fmla="*/ 139771 h 144000"/>
              <a:gd name="connsiteX2" fmla="*/ 9144000 w 9144000"/>
              <a:gd name="connsiteY2" fmla="*/ 139601 h 144000"/>
              <a:gd name="connsiteX3" fmla="*/ 8903230 w 9144000"/>
              <a:gd name="connsiteY3" fmla="*/ 144000 h 144000"/>
              <a:gd name="connsiteX4" fmla="*/ 9143858 w 9144000"/>
              <a:gd name="connsiteY4" fmla="*/ 144000 h 144000"/>
              <a:gd name="connsiteX5" fmla="*/ 9023544 w 9144000"/>
              <a:gd name="connsiteY5" fmla="*/ 0 h 144000"/>
              <a:gd name="connsiteX6" fmla="*/ 8662602 w 9144000"/>
              <a:gd name="connsiteY6" fmla="*/ 144000 h 144000"/>
              <a:gd name="connsiteX7" fmla="*/ 8903230 w 9144000"/>
              <a:gd name="connsiteY7" fmla="*/ 144000 h 144000"/>
              <a:gd name="connsiteX8" fmla="*/ 8782916 w 9144000"/>
              <a:gd name="connsiteY8" fmla="*/ 0 h 144000"/>
              <a:gd name="connsiteX9" fmla="*/ 8421974 w 9144000"/>
              <a:gd name="connsiteY9" fmla="*/ 144000 h 144000"/>
              <a:gd name="connsiteX10" fmla="*/ 8662602 w 9144000"/>
              <a:gd name="connsiteY10" fmla="*/ 144000 h 144000"/>
              <a:gd name="connsiteX11" fmla="*/ 8542288 w 9144000"/>
              <a:gd name="connsiteY11" fmla="*/ 0 h 144000"/>
              <a:gd name="connsiteX12" fmla="*/ 8181346 w 9144000"/>
              <a:gd name="connsiteY12" fmla="*/ 144000 h 144000"/>
              <a:gd name="connsiteX13" fmla="*/ 8421974 w 9144000"/>
              <a:gd name="connsiteY13" fmla="*/ 144000 h 144000"/>
              <a:gd name="connsiteX14" fmla="*/ 8301661 w 9144000"/>
              <a:gd name="connsiteY14" fmla="*/ 0 h 144000"/>
              <a:gd name="connsiteX15" fmla="*/ 7940719 w 9144000"/>
              <a:gd name="connsiteY15" fmla="*/ 144000 h 144000"/>
              <a:gd name="connsiteX16" fmla="*/ 8181346 w 9144000"/>
              <a:gd name="connsiteY16" fmla="*/ 144000 h 144000"/>
              <a:gd name="connsiteX17" fmla="*/ 8061032 w 9144000"/>
              <a:gd name="connsiteY17" fmla="*/ 0 h 144000"/>
              <a:gd name="connsiteX18" fmla="*/ 7700091 w 9144000"/>
              <a:gd name="connsiteY18" fmla="*/ 144000 h 144000"/>
              <a:gd name="connsiteX19" fmla="*/ 7940719 w 9144000"/>
              <a:gd name="connsiteY19" fmla="*/ 144000 h 144000"/>
              <a:gd name="connsiteX20" fmla="*/ 7820404 w 9144000"/>
              <a:gd name="connsiteY20" fmla="*/ 0 h 144000"/>
              <a:gd name="connsiteX21" fmla="*/ 7459463 w 9144000"/>
              <a:gd name="connsiteY21" fmla="*/ 144000 h 144000"/>
              <a:gd name="connsiteX22" fmla="*/ 7700091 w 9144000"/>
              <a:gd name="connsiteY22" fmla="*/ 144000 h 144000"/>
              <a:gd name="connsiteX23" fmla="*/ 7579776 w 9144000"/>
              <a:gd name="connsiteY23" fmla="*/ 0 h 144000"/>
              <a:gd name="connsiteX24" fmla="*/ 7218835 w 9144000"/>
              <a:gd name="connsiteY24" fmla="*/ 144000 h 144000"/>
              <a:gd name="connsiteX25" fmla="*/ 7459463 w 9144000"/>
              <a:gd name="connsiteY25" fmla="*/ 144000 h 144000"/>
              <a:gd name="connsiteX26" fmla="*/ 7339148 w 9144000"/>
              <a:gd name="connsiteY26" fmla="*/ 0 h 144000"/>
              <a:gd name="connsiteX27" fmla="*/ 6978206 w 9144000"/>
              <a:gd name="connsiteY27" fmla="*/ 144000 h 144000"/>
              <a:gd name="connsiteX28" fmla="*/ 7218835 w 9144000"/>
              <a:gd name="connsiteY28" fmla="*/ 144000 h 144000"/>
              <a:gd name="connsiteX29" fmla="*/ 7098521 w 9144000"/>
              <a:gd name="connsiteY29" fmla="*/ 0 h 144000"/>
              <a:gd name="connsiteX30" fmla="*/ 6737578 w 9144000"/>
              <a:gd name="connsiteY30" fmla="*/ 144000 h 144000"/>
              <a:gd name="connsiteX31" fmla="*/ 6978206 w 9144000"/>
              <a:gd name="connsiteY31" fmla="*/ 144000 h 144000"/>
              <a:gd name="connsiteX32" fmla="*/ 6857893 w 9144000"/>
              <a:gd name="connsiteY32" fmla="*/ 0 h 144000"/>
              <a:gd name="connsiteX33" fmla="*/ 6496950 w 9144000"/>
              <a:gd name="connsiteY33" fmla="*/ 144000 h 144000"/>
              <a:gd name="connsiteX34" fmla="*/ 6737578 w 9144000"/>
              <a:gd name="connsiteY34" fmla="*/ 144000 h 144000"/>
              <a:gd name="connsiteX35" fmla="*/ 6617265 w 9144000"/>
              <a:gd name="connsiteY35" fmla="*/ 0 h 144000"/>
              <a:gd name="connsiteX36" fmla="*/ 6256323 w 9144000"/>
              <a:gd name="connsiteY36" fmla="*/ 144000 h 144000"/>
              <a:gd name="connsiteX37" fmla="*/ 6496950 w 9144000"/>
              <a:gd name="connsiteY37" fmla="*/ 144000 h 144000"/>
              <a:gd name="connsiteX38" fmla="*/ 6376637 w 9144000"/>
              <a:gd name="connsiteY38" fmla="*/ 0 h 144000"/>
              <a:gd name="connsiteX39" fmla="*/ 6015695 w 9144000"/>
              <a:gd name="connsiteY39" fmla="*/ 144000 h 144000"/>
              <a:gd name="connsiteX40" fmla="*/ 6256323 w 9144000"/>
              <a:gd name="connsiteY40" fmla="*/ 144000 h 144000"/>
              <a:gd name="connsiteX41" fmla="*/ 6136008 w 9144000"/>
              <a:gd name="connsiteY41" fmla="*/ 0 h 144000"/>
              <a:gd name="connsiteX42" fmla="*/ 5775067 w 9144000"/>
              <a:gd name="connsiteY42" fmla="*/ 144000 h 144000"/>
              <a:gd name="connsiteX43" fmla="*/ 6015695 w 9144000"/>
              <a:gd name="connsiteY43" fmla="*/ 144000 h 144000"/>
              <a:gd name="connsiteX44" fmla="*/ 5895380 w 9144000"/>
              <a:gd name="connsiteY44" fmla="*/ 0 h 144000"/>
              <a:gd name="connsiteX45" fmla="*/ 5534439 w 9144000"/>
              <a:gd name="connsiteY45" fmla="*/ 144000 h 144000"/>
              <a:gd name="connsiteX46" fmla="*/ 5775067 w 9144000"/>
              <a:gd name="connsiteY46" fmla="*/ 144000 h 144000"/>
              <a:gd name="connsiteX47" fmla="*/ 5654753 w 9144000"/>
              <a:gd name="connsiteY47" fmla="*/ 0 h 144000"/>
              <a:gd name="connsiteX48" fmla="*/ 5293810 w 9144000"/>
              <a:gd name="connsiteY48" fmla="*/ 144000 h 144000"/>
              <a:gd name="connsiteX49" fmla="*/ 5534439 w 9144000"/>
              <a:gd name="connsiteY49" fmla="*/ 144000 h 144000"/>
              <a:gd name="connsiteX50" fmla="*/ 5414125 w 9144000"/>
              <a:gd name="connsiteY50" fmla="*/ 0 h 144000"/>
              <a:gd name="connsiteX51" fmla="*/ 5053182 w 9144000"/>
              <a:gd name="connsiteY51" fmla="*/ 144000 h 144000"/>
              <a:gd name="connsiteX52" fmla="*/ 5293810 w 9144000"/>
              <a:gd name="connsiteY52" fmla="*/ 144000 h 144000"/>
              <a:gd name="connsiteX53" fmla="*/ 5173497 w 9144000"/>
              <a:gd name="connsiteY53" fmla="*/ 0 h 144000"/>
              <a:gd name="connsiteX54" fmla="*/ 4812555 w 9144000"/>
              <a:gd name="connsiteY54" fmla="*/ 144000 h 144000"/>
              <a:gd name="connsiteX55" fmla="*/ 5053182 w 9144000"/>
              <a:gd name="connsiteY55" fmla="*/ 144000 h 144000"/>
              <a:gd name="connsiteX56" fmla="*/ 4932869 w 9144000"/>
              <a:gd name="connsiteY56" fmla="*/ 0 h 144000"/>
              <a:gd name="connsiteX57" fmla="*/ 4571927 w 9144000"/>
              <a:gd name="connsiteY57" fmla="*/ 144000 h 144000"/>
              <a:gd name="connsiteX58" fmla="*/ 4812555 w 9144000"/>
              <a:gd name="connsiteY58" fmla="*/ 144000 h 144000"/>
              <a:gd name="connsiteX59" fmla="*/ 4692241 w 9144000"/>
              <a:gd name="connsiteY59" fmla="*/ 0 h 144000"/>
              <a:gd name="connsiteX60" fmla="*/ 4331299 w 9144000"/>
              <a:gd name="connsiteY60" fmla="*/ 144000 h 144000"/>
              <a:gd name="connsiteX61" fmla="*/ 4571927 w 9144000"/>
              <a:gd name="connsiteY61" fmla="*/ 144000 h 144000"/>
              <a:gd name="connsiteX62" fmla="*/ 4451614 w 9144000"/>
              <a:gd name="connsiteY62" fmla="*/ 0 h 144000"/>
              <a:gd name="connsiteX63" fmla="*/ 4090674 w 9144000"/>
              <a:gd name="connsiteY63" fmla="*/ 144000 h 144000"/>
              <a:gd name="connsiteX64" fmla="*/ 4331299 w 9144000"/>
              <a:gd name="connsiteY64" fmla="*/ 144000 h 144000"/>
              <a:gd name="connsiteX65" fmla="*/ 4210988 w 9144000"/>
              <a:gd name="connsiteY65" fmla="*/ 0 h 144000"/>
              <a:gd name="connsiteX66" fmla="*/ 3850046 w 9144000"/>
              <a:gd name="connsiteY66" fmla="*/ 144000 h 144000"/>
              <a:gd name="connsiteX67" fmla="*/ 4090673 w 9144000"/>
              <a:gd name="connsiteY67" fmla="*/ 144000 h 144000"/>
              <a:gd name="connsiteX68" fmla="*/ 4090674 w 9144000"/>
              <a:gd name="connsiteY68" fmla="*/ 144000 h 144000"/>
              <a:gd name="connsiteX69" fmla="*/ 3970361 w 9144000"/>
              <a:gd name="connsiteY69" fmla="*/ 0 h 144000"/>
              <a:gd name="connsiteX70" fmla="*/ 3609418 w 9144000"/>
              <a:gd name="connsiteY70" fmla="*/ 144000 h 144000"/>
              <a:gd name="connsiteX71" fmla="*/ 3850046 w 9144000"/>
              <a:gd name="connsiteY71" fmla="*/ 144000 h 144000"/>
              <a:gd name="connsiteX72" fmla="*/ 3729732 w 9144000"/>
              <a:gd name="connsiteY72" fmla="*/ 0 h 144000"/>
              <a:gd name="connsiteX73" fmla="*/ 3368791 w 9144000"/>
              <a:gd name="connsiteY73" fmla="*/ 144000 h 144000"/>
              <a:gd name="connsiteX74" fmla="*/ 3609418 w 9144000"/>
              <a:gd name="connsiteY74" fmla="*/ 144000 h 144000"/>
              <a:gd name="connsiteX75" fmla="*/ 3489105 w 9144000"/>
              <a:gd name="connsiteY75" fmla="*/ 0 h 144000"/>
              <a:gd name="connsiteX76" fmla="*/ 3128163 w 9144000"/>
              <a:gd name="connsiteY76" fmla="*/ 144000 h 144000"/>
              <a:gd name="connsiteX77" fmla="*/ 3368791 w 9144000"/>
              <a:gd name="connsiteY77" fmla="*/ 144000 h 144000"/>
              <a:gd name="connsiteX78" fmla="*/ 3248476 w 9144000"/>
              <a:gd name="connsiteY78" fmla="*/ 0 h 144000"/>
              <a:gd name="connsiteX79" fmla="*/ 2887535 w 9144000"/>
              <a:gd name="connsiteY79" fmla="*/ 144000 h 144000"/>
              <a:gd name="connsiteX80" fmla="*/ 3128163 w 9144000"/>
              <a:gd name="connsiteY80" fmla="*/ 144000 h 144000"/>
              <a:gd name="connsiteX81" fmla="*/ 3007849 w 9144000"/>
              <a:gd name="connsiteY81" fmla="*/ 0 h 144000"/>
              <a:gd name="connsiteX82" fmla="*/ 2646905 w 9144000"/>
              <a:gd name="connsiteY82" fmla="*/ 144000 h 144000"/>
              <a:gd name="connsiteX83" fmla="*/ 2887535 w 9144000"/>
              <a:gd name="connsiteY83" fmla="*/ 144000 h 144000"/>
              <a:gd name="connsiteX84" fmla="*/ 2767221 w 9144000"/>
              <a:gd name="connsiteY84" fmla="*/ 0 h 144000"/>
              <a:gd name="connsiteX85" fmla="*/ 2406278 w 9144000"/>
              <a:gd name="connsiteY85" fmla="*/ 144000 h 144000"/>
              <a:gd name="connsiteX86" fmla="*/ 2646905 w 9144000"/>
              <a:gd name="connsiteY86" fmla="*/ 144000 h 144000"/>
              <a:gd name="connsiteX87" fmla="*/ 2526594 w 9144000"/>
              <a:gd name="connsiteY87" fmla="*/ 0 h 144000"/>
              <a:gd name="connsiteX88" fmla="*/ 2165653 w 9144000"/>
              <a:gd name="connsiteY88" fmla="*/ 144000 h 144000"/>
              <a:gd name="connsiteX89" fmla="*/ 2406278 w 9144000"/>
              <a:gd name="connsiteY89" fmla="*/ 144000 h 144000"/>
              <a:gd name="connsiteX90" fmla="*/ 2285965 w 9144000"/>
              <a:gd name="connsiteY90" fmla="*/ 0 h 144000"/>
              <a:gd name="connsiteX91" fmla="*/ 1925024 w 9144000"/>
              <a:gd name="connsiteY91" fmla="*/ 144000 h 144000"/>
              <a:gd name="connsiteX92" fmla="*/ 2165653 w 9144000"/>
              <a:gd name="connsiteY92" fmla="*/ 144000 h 144000"/>
              <a:gd name="connsiteX93" fmla="*/ 2045337 w 9144000"/>
              <a:gd name="connsiteY93" fmla="*/ 0 h 144000"/>
              <a:gd name="connsiteX94" fmla="*/ 1684396 w 9144000"/>
              <a:gd name="connsiteY94" fmla="*/ 144000 h 144000"/>
              <a:gd name="connsiteX95" fmla="*/ 1925023 w 9144000"/>
              <a:gd name="connsiteY95" fmla="*/ 144000 h 144000"/>
              <a:gd name="connsiteX96" fmla="*/ 1925024 w 9144000"/>
              <a:gd name="connsiteY96" fmla="*/ 144000 h 144000"/>
              <a:gd name="connsiteX97" fmla="*/ 1804710 w 9144000"/>
              <a:gd name="connsiteY97" fmla="*/ 0 h 144000"/>
              <a:gd name="connsiteX98" fmla="*/ 1443768 w 9144000"/>
              <a:gd name="connsiteY98" fmla="*/ 144000 h 144000"/>
              <a:gd name="connsiteX99" fmla="*/ 1684396 w 9144000"/>
              <a:gd name="connsiteY99" fmla="*/ 144000 h 144000"/>
              <a:gd name="connsiteX100" fmla="*/ 1564081 w 9144000"/>
              <a:gd name="connsiteY100" fmla="*/ 0 h 144000"/>
              <a:gd name="connsiteX101" fmla="*/ 1203140 w 9144000"/>
              <a:gd name="connsiteY101" fmla="*/ 144000 h 144000"/>
              <a:gd name="connsiteX102" fmla="*/ 1443768 w 9144000"/>
              <a:gd name="connsiteY102" fmla="*/ 144000 h 144000"/>
              <a:gd name="connsiteX103" fmla="*/ 1323454 w 9144000"/>
              <a:gd name="connsiteY103" fmla="*/ 0 h 144000"/>
              <a:gd name="connsiteX104" fmla="*/ 962512 w 9144000"/>
              <a:gd name="connsiteY104" fmla="*/ 144000 h 144000"/>
              <a:gd name="connsiteX105" fmla="*/ 1203140 w 9144000"/>
              <a:gd name="connsiteY105" fmla="*/ 144000 h 144000"/>
              <a:gd name="connsiteX106" fmla="*/ 1082826 w 9144000"/>
              <a:gd name="connsiteY106" fmla="*/ 0 h 144000"/>
              <a:gd name="connsiteX107" fmla="*/ 721882 w 9144000"/>
              <a:gd name="connsiteY107" fmla="*/ 144000 h 144000"/>
              <a:gd name="connsiteX108" fmla="*/ 721883 w 9144000"/>
              <a:gd name="connsiteY108" fmla="*/ 144000 h 144000"/>
              <a:gd name="connsiteX109" fmla="*/ 962512 w 9144000"/>
              <a:gd name="connsiteY109" fmla="*/ 144000 h 144000"/>
              <a:gd name="connsiteX110" fmla="*/ 842198 w 9144000"/>
              <a:gd name="connsiteY110" fmla="*/ 0 h 144000"/>
              <a:gd name="connsiteX111" fmla="*/ 481256 w 9144000"/>
              <a:gd name="connsiteY111" fmla="*/ 144000 h 144000"/>
              <a:gd name="connsiteX112" fmla="*/ 721882 w 9144000"/>
              <a:gd name="connsiteY112" fmla="*/ 144000 h 144000"/>
              <a:gd name="connsiteX113" fmla="*/ 601570 w 9144000"/>
              <a:gd name="connsiteY113" fmla="*/ 0 h 144000"/>
              <a:gd name="connsiteX114" fmla="*/ 240628 w 9144000"/>
              <a:gd name="connsiteY114" fmla="*/ 144000 h 144000"/>
              <a:gd name="connsiteX115" fmla="*/ 481256 w 9144000"/>
              <a:gd name="connsiteY115" fmla="*/ 144000 h 144000"/>
              <a:gd name="connsiteX116" fmla="*/ 360942 w 9144000"/>
              <a:gd name="connsiteY116" fmla="*/ 0 h 144000"/>
              <a:gd name="connsiteX117" fmla="*/ 0 w 9144000"/>
              <a:gd name="connsiteY117" fmla="*/ 144000 h 144000"/>
              <a:gd name="connsiteX118" fmla="*/ 240628 w 9144000"/>
              <a:gd name="connsiteY118" fmla="*/ 144000 h 144000"/>
              <a:gd name="connsiteX119" fmla="*/ 120314 w 9144000"/>
              <a:gd name="connsiteY119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9144000" h="144000">
                <a:moveTo>
                  <a:pt x="9143858" y="139771"/>
                </a:moveTo>
                <a:lnTo>
                  <a:pt x="9144000" y="139771"/>
                </a:lnTo>
                <a:lnTo>
                  <a:pt x="9144000" y="139601"/>
                </a:lnTo>
                <a:close/>
                <a:moveTo>
                  <a:pt x="8903230" y="144000"/>
                </a:moveTo>
                <a:lnTo>
                  <a:pt x="9143858" y="144000"/>
                </a:lnTo>
                <a:lnTo>
                  <a:pt x="9023544" y="0"/>
                </a:lnTo>
                <a:close/>
                <a:moveTo>
                  <a:pt x="8662602" y="144000"/>
                </a:moveTo>
                <a:lnTo>
                  <a:pt x="8903230" y="144000"/>
                </a:lnTo>
                <a:lnTo>
                  <a:pt x="8782916" y="0"/>
                </a:lnTo>
                <a:close/>
                <a:moveTo>
                  <a:pt x="8421974" y="144000"/>
                </a:moveTo>
                <a:lnTo>
                  <a:pt x="8662602" y="144000"/>
                </a:lnTo>
                <a:lnTo>
                  <a:pt x="8542288" y="0"/>
                </a:lnTo>
                <a:close/>
                <a:moveTo>
                  <a:pt x="8181346" y="144000"/>
                </a:moveTo>
                <a:lnTo>
                  <a:pt x="8421974" y="144000"/>
                </a:lnTo>
                <a:lnTo>
                  <a:pt x="8301661" y="0"/>
                </a:lnTo>
                <a:close/>
                <a:moveTo>
                  <a:pt x="7940719" y="144000"/>
                </a:moveTo>
                <a:lnTo>
                  <a:pt x="8181346" y="144000"/>
                </a:lnTo>
                <a:lnTo>
                  <a:pt x="8061032" y="0"/>
                </a:lnTo>
                <a:close/>
                <a:moveTo>
                  <a:pt x="7700091" y="144000"/>
                </a:moveTo>
                <a:lnTo>
                  <a:pt x="7940719" y="144000"/>
                </a:lnTo>
                <a:lnTo>
                  <a:pt x="7820404" y="0"/>
                </a:lnTo>
                <a:close/>
                <a:moveTo>
                  <a:pt x="7459463" y="144000"/>
                </a:moveTo>
                <a:lnTo>
                  <a:pt x="7700091" y="144000"/>
                </a:lnTo>
                <a:lnTo>
                  <a:pt x="7579776" y="0"/>
                </a:lnTo>
                <a:close/>
                <a:moveTo>
                  <a:pt x="7218835" y="144000"/>
                </a:moveTo>
                <a:lnTo>
                  <a:pt x="7459463" y="144000"/>
                </a:lnTo>
                <a:lnTo>
                  <a:pt x="7339148" y="0"/>
                </a:lnTo>
                <a:close/>
                <a:moveTo>
                  <a:pt x="6978206" y="144000"/>
                </a:moveTo>
                <a:lnTo>
                  <a:pt x="7218835" y="144000"/>
                </a:lnTo>
                <a:lnTo>
                  <a:pt x="7098521" y="0"/>
                </a:lnTo>
                <a:close/>
                <a:moveTo>
                  <a:pt x="6737578" y="144000"/>
                </a:moveTo>
                <a:lnTo>
                  <a:pt x="6978206" y="144000"/>
                </a:lnTo>
                <a:lnTo>
                  <a:pt x="6857893" y="0"/>
                </a:lnTo>
                <a:close/>
                <a:moveTo>
                  <a:pt x="6496950" y="144000"/>
                </a:moveTo>
                <a:lnTo>
                  <a:pt x="6737578" y="144000"/>
                </a:lnTo>
                <a:lnTo>
                  <a:pt x="6617265" y="0"/>
                </a:lnTo>
                <a:close/>
                <a:moveTo>
                  <a:pt x="6256323" y="144000"/>
                </a:moveTo>
                <a:lnTo>
                  <a:pt x="6496950" y="144000"/>
                </a:lnTo>
                <a:lnTo>
                  <a:pt x="6376637" y="0"/>
                </a:lnTo>
                <a:close/>
                <a:moveTo>
                  <a:pt x="6015695" y="144000"/>
                </a:moveTo>
                <a:lnTo>
                  <a:pt x="6256323" y="144000"/>
                </a:lnTo>
                <a:lnTo>
                  <a:pt x="6136008" y="0"/>
                </a:lnTo>
                <a:close/>
                <a:moveTo>
                  <a:pt x="5775067" y="144000"/>
                </a:moveTo>
                <a:lnTo>
                  <a:pt x="6015695" y="144000"/>
                </a:lnTo>
                <a:lnTo>
                  <a:pt x="5895380" y="0"/>
                </a:lnTo>
                <a:close/>
                <a:moveTo>
                  <a:pt x="5534439" y="144000"/>
                </a:moveTo>
                <a:lnTo>
                  <a:pt x="5775067" y="144000"/>
                </a:lnTo>
                <a:lnTo>
                  <a:pt x="5654753" y="0"/>
                </a:lnTo>
                <a:close/>
                <a:moveTo>
                  <a:pt x="5293810" y="144000"/>
                </a:moveTo>
                <a:lnTo>
                  <a:pt x="5534439" y="144000"/>
                </a:lnTo>
                <a:lnTo>
                  <a:pt x="5414125" y="0"/>
                </a:lnTo>
                <a:close/>
                <a:moveTo>
                  <a:pt x="5053182" y="144000"/>
                </a:moveTo>
                <a:lnTo>
                  <a:pt x="5293810" y="144000"/>
                </a:lnTo>
                <a:lnTo>
                  <a:pt x="5173497" y="0"/>
                </a:lnTo>
                <a:close/>
                <a:moveTo>
                  <a:pt x="4812555" y="144000"/>
                </a:moveTo>
                <a:lnTo>
                  <a:pt x="5053182" y="144000"/>
                </a:lnTo>
                <a:lnTo>
                  <a:pt x="4932869" y="0"/>
                </a:lnTo>
                <a:close/>
                <a:moveTo>
                  <a:pt x="4571927" y="144000"/>
                </a:moveTo>
                <a:lnTo>
                  <a:pt x="4812555" y="144000"/>
                </a:lnTo>
                <a:lnTo>
                  <a:pt x="4692241" y="0"/>
                </a:lnTo>
                <a:close/>
                <a:moveTo>
                  <a:pt x="4331299" y="144000"/>
                </a:moveTo>
                <a:lnTo>
                  <a:pt x="4571927" y="144000"/>
                </a:lnTo>
                <a:lnTo>
                  <a:pt x="4451614" y="0"/>
                </a:lnTo>
                <a:close/>
                <a:moveTo>
                  <a:pt x="4090674" y="144000"/>
                </a:moveTo>
                <a:lnTo>
                  <a:pt x="4331299" y="144000"/>
                </a:lnTo>
                <a:lnTo>
                  <a:pt x="4210988" y="0"/>
                </a:lnTo>
                <a:close/>
                <a:moveTo>
                  <a:pt x="3850046" y="144000"/>
                </a:moveTo>
                <a:lnTo>
                  <a:pt x="4090673" y="144000"/>
                </a:lnTo>
                <a:lnTo>
                  <a:pt x="4090674" y="144000"/>
                </a:lnTo>
                <a:lnTo>
                  <a:pt x="3970361" y="0"/>
                </a:lnTo>
                <a:close/>
                <a:moveTo>
                  <a:pt x="3609418" y="144000"/>
                </a:moveTo>
                <a:lnTo>
                  <a:pt x="3850046" y="144000"/>
                </a:lnTo>
                <a:lnTo>
                  <a:pt x="3729732" y="0"/>
                </a:lnTo>
                <a:close/>
                <a:moveTo>
                  <a:pt x="3368791" y="144000"/>
                </a:moveTo>
                <a:lnTo>
                  <a:pt x="3609418" y="144000"/>
                </a:lnTo>
                <a:lnTo>
                  <a:pt x="3489105" y="0"/>
                </a:lnTo>
                <a:close/>
                <a:moveTo>
                  <a:pt x="3128163" y="144000"/>
                </a:moveTo>
                <a:lnTo>
                  <a:pt x="3368791" y="144000"/>
                </a:lnTo>
                <a:lnTo>
                  <a:pt x="3248476" y="0"/>
                </a:lnTo>
                <a:close/>
                <a:moveTo>
                  <a:pt x="2887535" y="144000"/>
                </a:moveTo>
                <a:lnTo>
                  <a:pt x="3128163" y="144000"/>
                </a:lnTo>
                <a:lnTo>
                  <a:pt x="3007849" y="0"/>
                </a:lnTo>
                <a:close/>
                <a:moveTo>
                  <a:pt x="2646905" y="144000"/>
                </a:moveTo>
                <a:lnTo>
                  <a:pt x="2887535" y="144000"/>
                </a:lnTo>
                <a:lnTo>
                  <a:pt x="2767221" y="0"/>
                </a:lnTo>
                <a:close/>
                <a:moveTo>
                  <a:pt x="2406278" y="144000"/>
                </a:moveTo>
                <a:lnTo>
                  <a:pt x="2646905" y="144000"/>
                </a:lnTo>
                <a:lnTo>
                  <a:pt x="2526594" y="0"/>
                </a:lnTo>
                <a:close/>
                <a:moveTo>
                  <a:pt x="2165653" y="144000"/>
                </a:moveTo>
                <a:lnTo>
                  <a:pt x="2406278" y="144000"/>
                </a:lnTo>
                <a:lnTo>
                  <a:pt x="2285965" y="0"/>
                </a:lnTo>
                <a:close/>
                <a:moveTo>
                  <a:pt x="1925024" y="144000"/>
                </a:moveTo>
                <a:lnTo>
                  <a:pt x="2165653" y="144000"/>
                </a:lnTo>
                <a:lnTo>
                  <a:pt x="2045337" y="0"/>
                </a:lnTo>
                <a:close/>
                <a:moveTo>
                  <a:pt x="1684396" y="144000"/>
                </a:moveTo>
                <a:lnTo>
                  <a:pt x="1925023" y="144000"/>
                </a:lnTo>
                <a:lnTo>
                  <a:pt x="1925024" y="144000"/>
                </a:lnTo>
                <a:lnTo>
                  <a:pt x="1804710" y="0"/>
                </a:lnTo>
                <a:close/>
                <a:moveTo>
                  <a:pt x="1443768" y="144000"/>
                </a:moveTo>
                <a:lnTo>
                  <a:pt x="1684396" y="144000"/>
                </a:lnTo>
                <a:lnTo>
                  <a:pt x="1564081" y="0"/>
                </a:lnTo>
                <a:close/>
                <a:moveTo>
                  <a:pt x="1203140" y="144000"/>
                </a:moveTo>
                <a:lnTo>
                  <a:pt x="1443768" y="144000"/>
                </a:lnTo>
                <a:lnTo>
                  <a:pt x="1323454" y="0"/>
                </a:lnTo>
                <a:close/>
                <a:moveTo>
                  <a:pt x="962512" y="144000"/>
                </a:moveTo>
                <a:lnTo>
                  <a:pt x="1203140" y="144000"/>
                </a:lnTo>
                <a:lnTo>
                  <a:pt x="1082826" y="0"/>
                </a:lnTo>
                <a:close/>
                <a:moveTo>
                  <a:pt x="721882" y="144000"/>
                </a:moveTo>
                <a:lnTo>
                  <a:pt x="721883" y="144000"/>
                </a:lnTo>
                <a:lnTo>
                  <a:pt x="962512" y="144000"/>
                </a:lnTo>
                <a:lnTo>
                  <a:pt x="842198" y="0"/>
                </a:lnTo>
                <a:close/>
                <a:moveTo>
                  <a:pt x="481256" y="144000"/>
                </a:moveTo>
                <a:lnTo>
                  <a:pt x="721882" y="144000"/>
                </a:lnTo>
                <a:lnTo>
                  <a:pt x="601570" y="0"/>
                </a:lnTo>
                <a:close/>
                <a:moveTo>
                  <a:pt x="240628" y="144000"/>
                </a:moveTo>
                <a:lnTo>
                  <a:pt x="481256" y="144000"/>
                </a:lnTo>
                <a:lnTo>
                  <a:pt x="360942" y="0"/>
                </a:lnTo>
                <a:close/>
                <a:moveTo>
                  <a:pt x="0" y="144000"/>
                </a:moveTo>
                <a:lnTo>
                  <a:pt x="240628" y="144000"/>
                </a:lnTo>
                <a:lnTo>
                  <a:pt x="120314" y="0"/>
                </a:lnTo>
                <a:close/>
              </a:path>
            </a:pathLst>
          </a:custGeom>
          <a:solidFill>
            <a:srgbClr val="9B9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18D9-0BCF-4AA1-9F25-AE5E82D7968B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49DD-39C5-4C05-84FD-1AFD6A78A7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18D9-0BCF-4AA1-9F25-AE5E82D7968B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49DD-39C5-4C05-84FD-1AFD6A78A7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18D9-0BCF-4AA1-9F25-AE5E82D7968B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49DD-39C5-4C05-84FD-1AFD6A78A77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261" y="-2"/>
            <a:ext cx="658485" cy="657226"/>
            <a:chOff x="-1261" y="-2"/>
            <a:chExt cx="658485" cy="657226"/>
          </a:xfrm>
        </p:grpSpPr>
        <p:sp>
          <p:nvSpPr>
            <p:cNvPr id="8" name="直角三角形 7"/>
            <p:cNvSpPr/>
            <p:nvPr/>
          </p:nvSpPr>
          <p:spPr>
            <a:xfrm rot="5400000">
              <a:off x="-1" y="-1"/>
              <a:ext cx="657225" cy="657225"/>
            </a:xfrm>
            <a:prstGeom prst="rtTriangle">
              <a:avLst/>
            </a:prstGeom>
            <a:solidFill>
              <a:srgbClr val="9B9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 rot="5400000">
              <a:off x="-164938" y="163675"/>
              <a:ext cx="657225" cy="329872"/>
            </a:xfrm>
            <a:custGeom>
              <a:avLst/>
              <a:gdLst>
                <a:gd name="connsiteX0" fmla="*/ 0 w 657225"/>
                <a:gd name="connsiteY0" fmla="*/ 329872 h 329872"/>
                <a:gd name="connsiteX1" fmla="*/ 0 w 657225"/>
                <a:gd name="connsiteY1" fmla="*/ 327354 h 329872"/>
                <a:gd name="connsiteX2" fmla="*/ 327353 w 657225"/>
                <a:gd name="connsiteY2" fmla="*/ 0 h 329872"/>
                <a:gd name="connsiteX3" fmla="*/ 657225 w 657225"/>
                <a:gd name="connsiteY3" fmla="*/ 329872 h 32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5" h="329872">
                  <a:moveTo>
                    <a:pt x="0" y="329872"/>
                  </a:moveTo>
                  <a:lnTo>
                    <a:pt x="0" y="327354"/>
                  </a:lnTo>
                  <a:lnTo>
                    <a:pt x="327353" y="0"/>
                  </a:lnTo>
                  <a:lnTo>
                    <a:pt x="657225" y="329872"/>
                  </a:lnTo>
                  <a:close/>
                </a:path>
              </a:pathLst>
            </a:custGeom>
            <a:solidFill>
              <a:srgbClr val="7C7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18D9-0BCF-4AA1-9F25-AE5E82D7968B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49DD-39C5-4C05-84FD-1AFD6A78A7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任意多边形 6"/>
          <p:cNvSpPr/>
          <p:nvPr userDrawn="1"/>
        </p:nvSpPr>
        <p:spPr>
          <a:xfrm rot="16200000" flipV="1">
            <a:off x="-2476275" y="2476276"/>
            <a:ext cx="5143500" cy="190949"/>
          </a:xfrm>
          <a:custGeom>
            <a:avLst/>
            <a:gdLst>
              <a:gd name="connsiteX0" fmla="*/ 235812 w 5143500"/>
              <a:gd name="connsiteY0" fmla="*/ 190949 h 190949"/>
              <a:gd name="connsiteX1" fmla="*/ 113126 w 5143500"/>
              <a:gd name="connsiteY1" fmla="*/ 0 h 190949"/>
              <a:gd name="connsiteX2" fmla="*/ 0 w 5143500"/>
              <a:gd name="connsiteY2" fmla="*/ 176067 h 190949"/>
              <a:gd name="connsiteX3" fmla="*/ 0 w 5143500"/>
              <a:gd name="connsiteY3" fmla="*/ 190949 h 190949"/>
              <a:gd name="connsiteX4" fmla="*/ 481189 w 5143500"/>
              <a:gd name="connsiteY4" fmla="*/ 190949 h 190949"/>
              <a:gd name="connsiteX5" fmla="*/ 358501 w 5143500"/>
              <a:gd name="connsiteY5" fmla="*/ 0 h 190949"/>
              <a:gd name="connsiteX6" fmla="*/ 235812 w 5143500"/>
              <a:gd name="connsiteY6" fmla="*/ 190949 h 190949"/>
              <a:gd name="connsiteX7" fmla="*/ 726566 w 5143500"/>
              <a:gd name="connsiteY7" fmla="*/ 190949 h 190949"/>
              <a:gd name="connsiteX8" fmla="*/ 603877 w 5143500"/>
              <a:gd name="connsiteY8" fmla="*/ 0 h 190949"/>
              <a:gd name="connsiteX9" fmla="*/ 481189 w 5143500"/>
              <a:gd name="connsiteY9" fmla="*/ 190949 h 190949"/>
              <a:gd name="connsiteX10" fmla="*/ 971942 w 5143500"/>
              <a:gd name="connsiteY10" fmla="*/ 190949 h 190949"/>
              <a:gd name="connsiteX11" fmla="*/ 849255 w 5143500"/>
              <a:gd name="connsiteY11" fmla="*/ 0 h 190949"/>
              <a:gd name="connsiteX12" fmla="*/ 726566 w 5143500"/>
              <a:gd name="connsiteY12" fmla="*/ 190949 h 190949"/>
              <a:gd name="connsiteX13" fmla="*/ 1217319 w 5143500"/>
              <a:gd name="connsiteY13" fmla="*/ 190949 h 190949"/>
              <a:gd name="connsiteX14" fmla="*/ 1094632 w 5143500"/>
              <a:gd name="connsiteY14" fmla="*/ 0 h 190949"/>
              <a:gd name="connsiteX15" fmla="*/ 971942 w 5143500"/>
              <a:gd name="connsiteY15" fmla="*/ 190949 h 190949"/>
              <a:gd name="connsiteX16" fmla="*/ 1462698 w 5143500"/>
              <a:gd name="connsiteY16" fmla="*/ 190949 h 190949"/>
              <a:gd name="connsiteX17" fmla="*/ 1340009 w 5143500"/>
              <a:gd name="connsiteY17" fmla="*/ 0 h 190949"/>
              <a:gd name="connsiteX18" fmla="*/ 1217319 w 5143500"/>
              <a:gd name="connsiteY18" fmla="*/ 190949 h 190949"/>
              <a:gd name="connsiteX19" fmla="*/ 1708075 w 5143500"/>
              <a:gd name="connsiteY19" fmla="*/ 190949 h 190949"/>
              <a:gd name="connsiteX20" fmla="*/ 1585386 w 5143500"/>
              <a:gd name="connsiteY20" fmla="*/ 0 h 190949"/>
              <a:gd name="connsiteX21" fmla="*/ 1462698 w 5143500"/>
              <a:gd name="connsiteY21" fmla="*/ 190949 h 190949"/>
              <a:gd name="connsiteX22" fmla="*/ 1953452 w 5143500"/>
              <a:gd name="connsiteY22" fmla="*/ 190949 h 190949"/>
              <a:gd name="connsiteX23" fmla="*/ 1830762 w 5143500"/>
              <a:gd name="connsiteY23" fmla="*/ 0 h 190949"/>
              <a:gd name="connsiteX24" fmla="*/ 1708075 w 5143500"/>
              <a:gd name="connsiteY24" fmla="*/ 190949 h 190949"/>
              <a:gd name="connsiteX25" fmla="*/ 2198829 w 5143500"/>
              <a:gd name="connsiteY25" fmla="*/ 190949 h 190949"/>
              <a:gd name="connsiteX26" fmla="*/ 2076140 w 5143500"/>
              <a:gd name="connsiteY26" fmla="*/ 0 h 190949"/>
              <a:gd name="connsiteX27" fmla="*/ 1953452 w 5143500"/>
              <a:gd name="connsiteY27" fmla="*/ 190949 h 190949"/>
              <a:gd name="connsiteX28" fmla="*/ 2444205 w 5143500"/>
              <a:gd name="connsiteY28" fmla="*/ 190949 h 190949"/>
              <a:gd name="connsiteX29" fmla="*/ 2321518 w 5143500"/>
              <a:gd name="connsiteY29" fmla="*/ 0 h 190949"/>
              <a:gd name="connsiteX30" fmla="*/ 2198829 w 5143500"/>
              <a:gd name="connsiteY30" fmla="*/ 190949 h 190949"/>
              <a:gd name="connsiteX31" fmla="*/ 2689583 w 5143500"/>
              <a:gd name="connsiteY31" fmla="*/ 190949 h 190949"/>
              <a:gd name="connsiteX32" fmla="*/ 2566895 w 5143500"/>
              <a:gd name="connsiteY32" fmla="*/ 0 h 190949"/>
              <a:gd name="connsiteX33" fmla="*/ 2444205 w 5143500"/>
              <a:gd name="connsiteY33" fmla="*/ 190949 h 190949"/>
              <a:gd name="connsiteX34" fmla="*/ 2934960 w 5143500"/>
              <a:gd name="connsiteY34" fmla="*/ 190949 h 190949"/>
              <a:gd name="connsiteX35" fmla="*/ 2812272 w 5143500"/>
              <a:gd name="connsiteY35" fmla="*/ 0 h 190949"/>
              <a:gd name="connsiteX36" fmla="*/ 2689583 w 5143500"/>
              <a:gd name="connsiteY36" fmla="*/ 190949 h 190949"/>
              <a:gd name="connsiteX37" fmla="*/ 3180339 w 5143500"/>
              <a:gd name="connsiteY37" fmla="*/ 190949 h 190949"/>
              <a:gd name="connsiteX38" fmla="*/ 3057650 w 5143500"/>
              <a:gd name="connsiteY38" fmla="*/ 0 h 190949"/>
              <a:gd name="connsiteX39" fmla="*/ 2934960 w 5143500"/>
              <a:gd name="connsiteY39" fmla="*/ 190949 h 190949"/>
              <a:gd name="connsiteX40" fmla="*/ 3425715 w 5143500"/>
              <a:gd name="connsiteY40" fmla="*/ 190949 h 190949"/>
              <a:gd name="connsiteX41" fmla="*/ 3303026 w 5143500"/>
              <a:gd name="connsiteY41" fmla="*/ 0 h 190949"/>
              <a:gd name="connsiteX42" fmla="*/ 3180339 w 5143500"/>
              <a:gd name="connsiteY42" fmla="*/ 190949 h 190949"/>
              <a:gd name="connsiteX43" fmla="*/ 3671093 w 5143500"/>
              <a:gd name="connsiteY43" fmla="*/ 190949 h 190949"/>
              <a:gd name="connsiteX44" fmla="*/ 3548403 w 5143500"/>
              <a:gd name="connsiteY44" fmla="*/ 0 h 190949"/>
              <a:gd name="connsiteX45" fmla="*/ 3425715 w 5143500"/>
              <a:gd name="connsiteY45" fmla="*/ 190949 h 190949"/>
              <a:gd name="connsiteX46" fmla="*/ 3916470 w 5143500"/>
              <a:gd name="connsiteY46" fmla="*/ 190949 h 190949"/>
              <a:gd name="connsiteX47" fmla="*/ 3793781 w 5143500"/>
              <a:gd name="connsiteY47" fmla="*/ 0 h 190949"/>
              <a:gd name="connsiteX48" fmla="*/ 3671093 w 5143500"/>
              <a:gd name="connsiteY48" fmla="*/ 190949 h 190949"/>
              <a:gd name="connsiteX49" fmla="*/ 4161846 w 5143500"/>
              <a:gd name="connsiteY49" fmla="*/ 190949 h 190949"/>
              <a:gd name="connsiteX50" fmla="*/ 4039157 w 5143500"/>
              <a:gd name="connsiteY50" fmla="*/ 0 h 190949"/>
              <a:gd name="connsiteX51" fmla="*/ 3916470 w 5143500"/>
              <a:gd name="connsiteY51" fmla="*/ 190949 h 190949"/>
              <a:gd name="connsiteX52" fmla="*/ 4407223 w 5143500"/>
              <a:gd name="connsiteY52" fmla="*/ 190949 h 190949"/>
              <a:gd name="connsiteX53" fmla="*/ 4284536 w 5143500"/>
              <a:gd name="connsiteY53" fmla="*/ 0 h 190949"/>
              <a:gd name="connsiteX54" fmla="*/ 4161846 w 5143500"/>
              <a:gd name="connsiteY54" fmla="*/ 190949 h 190949"/>
              <a:gd name="connsiteX55" fmla="*/ 4652601 w 5143500"/>
              <a:gd name="connsiteY55" fmla="*/ 190949 h 190949"/>
              <a:gd name="connsiteX56" fmla="*/ 4529912 w 5143500"/>
              <a:gd name="connsiteY56" fmla="*/ 0 h 190949"/>
              <a:gd name="connsiteX57" fmla="*/ 4407223 w 5143500"/>
              <a:gd name="connsiteY57" fmla="*/ 190949 h 190949"/>
              <a:gd name="connsiteX58" fmla="*/ 4897978 w 5143500"/>
              <a:gd name="connsiteY58" fmla="*/ 190949 h 190949"/>
              <a:gd name="connsiteX59" fmla="*/ 4775289 w 5143500"/>
              <a:gd name="connsiteY59" fmla="*/ 0 h 190949"/>
              <a:gd name="connsiteX60" fmla="*/ 4652601 w 5143500"/>
              <a:gd name="connsiteY60" fmla="*/ 190949 h 190949"/>
              <a:gd name="connsiteX61" fmla="*/ 5143355 w 5143500"/>
              <a:gd name="connsiteY61" fmla="*/ 190949 h 190949"/>
              <a:gd name="connsiteX62" fmla="*/ 5020667 w 5143500"/>
              <a:gd name="connsiteY62" fmla="*/ 0 h 190949"/>
              <a:gd name="connsiteX63" fmla="*/ 4897978 w 5143500"/>
              <a:gd name="connsiteY63" fmla="*/ 190949 h 190949"/>
              <a:gd name="connsiteX64" fmla="*/ 5143500 w 5143500"/>
              <a:gd name="connsiteY64" fmla="*/ 185341 h 190949"/>
              <a:gd name="connsiteX65" fmla="*/ 5143500 w 5143500"/>
              <a:gd name="connsiteY65" fmla="*/ 185116 h 190949"/>
              <a:gd name="connsiteX66" fmla="*/ 5143355 w 5143500"/>
              <a:gd name="connsiteY66" fmla="*/ 185341 h 19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143500" h="190949">
                <a:moveTo>
                  <a:pt x="235812" y="190949"/>
                </a:moveTo>
                <a:lnTo>
                  <a:pt x="113126" y="0"/>
                </a:lnTo>
                <a:lnTo>
                  <a:pt x="0" y="176067"/>
                </a:lnTo>
                <a:lnTo>
                  <a:pt x="0" y="190949"/>
                </a:lnTo>
                <a:close/>
                <a:moveTo>
                  <a:pt x="481189" y="190949"/>
                </a:moveTo>
                <a:lnTo>
                  <a:pt x="358501" y="0"/>
                </a:lnTo>
                <a:lnTo>
                  <a:pt x="235812" y="190949"/>
                </a:lnTo>
                <a:close/>
                <a:moveTo>
                  <a:pt x="726566" y="190949"/>
                </a:moveTo>
                <a:lnTo>
                  <a:pt x="603877" y="0"/>
                </a:lnTo>
                <a:lnTo>
                  <a:pt x="481189" y="190949"/>
                </a:lnTo>
                <a:close/>
                <a:moveTo>
                  <a:pt x="971942" y="190949"/>
                </a:moveTo>
                <a:lnTo>
                  <a:pt x="849255" y="0"/>
                </a:lnTo>
                <a:lnTo>
                  <a:pt x="726566" y="190949"/>
                </a:lnTo>
                <a:close/>
                <a:moveTo>
                  <a:pt x="1217319" y="190949"/>
                </a:moveTo>
                <a:lnTo>
                  <a:pt x="1094632" y="0"/>
                </a:lnTo>
                <a:lnTo>
                  <a:pt x="971942" y="190949"/>
                </a:lnTo>
                <a:close/>
                <a:moveTo>
                  <a:pt x="1462698" y="190949"/>
                </a:moveTo>
                <a:lnTo>
                  <a:pt x="1340009" y="0"/>
                </a:lnTo>
                <a:lnTo>
                  <a:pt x="1217319" y="190949"/>
                </a:lnTo>
                <a:close/>
                <a:moveTo>
                  <a:pt x="1708075" y="190949"/>
                </a:moveTo>
                <a:lnTo>
                  <a:pt x="1585386" y="0"/>
                </a:lnTo>
                <a:lnTo>
                  <a:pt x="1462698" y="190949"/>
                </a:lnTo>
                <a:close/>
                <a:moveTo>
                  <a:pt x="1953452" y="190949"/>
                </a:moveTo>
                <a:lnTo>
                  <a:pt x="1830762" y="0"/>
                </a:lnTo>
                <a:lnTo>
                  <a:pt x="1708075" y="190949"/>
                </a:lnTo>
                <a:close/>
                <a:moveTo>
                  <a:pt x="2198829" y="190949"/>
                </a:moveTo>
                <a:lnTo>
                  <a:pt x="2076140" y="0"/>
                </a:lnTo>
                <a:lnTo>
                  <a:pt x="1953452" y="190949"/>
                </a:lnTo>
                <a:close/>
                <a:moveTo>
                  <a:pt x="2444205" y="190949"/>
                </a:moveTo>
                <a:lnTo>
                  <a:pt x="2321518" y="0"/>
                </a:lnTo>
                <a:lnTo>
                  <a:pt x="2198829" y="190949"/>
                </a:lnTo>
                <a:close/>
                <a:moveTo>
                  <a:pt x="2689583" y="190949"/>
                </a:moveTo>
                <a:lnTo>
                  <a:pt x="2566895" y="0"/>
                </a:lnTo>
                <a:lnTo>
                  <a:pt x="2444205" y="190949"/>
                </a:lnTo>
                <a:close/>
                <a:moveTo>
                  <a:pt x="2934960" y="190949"/>
                </a:moveTo>
                <a:lnTo>
                  <a:pt x="2812272" y="0"/>
                </a:lnTo>
                <a:lnTo>
                  <a:pt x="2689583" y="190949"/>
                </a:lnTo>
                <a:close/>
                <a:moveTo>
                  <a:pt x="3180339" y="190949"/>
                </a:moveTo>
                <a:lnTo>
                  <a:pt x="3057650" y="0"/>
                </a:lnTo>
                <a:lnTo>
                  <a:pt x="2934960" y="190949"/>
                </a:lnTo>
                <a:close/>
                <a:moveTo>
                  <a:pt x="3425715" y="190949"/>
                </a:moveTo>
                <a:lnTo>
                  <a:pt x="3303026" y="0"/>
                </a:lnTo>
                <a:lnTo>
                  <a:pt x="3180339" y="190949"/>
                </a:lnTo>
                <a:close/>
                <a:moveTo>
                  <a:pt x="3671093" y="190949"/>
                </a:moveTo>
                <a:lnTo>
                  <a:pt x="3548403" y="0"/>
                </a:lnTo>
                <a:lnTo>
                  <a:pt x="3425715" y="190949"/>
                </a:lnTo>
                <a:close/>
                <a:moveTo>
                  <a:pt x="3916470" y="190949"/>
                </a:moveTo>
                <a:lnTo>
                  <a:pt x="3793781" y="0"/>
                </a:lnTo>
                <a:lnTo>
                  <a:pt x="3671093" y="190949"/>
                </a:lnTo>
                <a:close/>
                <a:moveTo>
                  <a:pt x="4161846" y="190949"/>
                </a:moveTo>
                <a:lnTo>
                  <a:pt x="4039157" y="0"/>
                </a:lnTo>
                <a:lnTo>
                  <a:pt x="3916470" y="190949"/>
                </a:lnTo>
                <a:close/>
                <a:moveTo>
                  <a:pt x="4407223" y="190949"/>
                </a:moveTo>
                <a:lnTo>
                  <a:pt x="4284536" y="0"/>
                </a:lnTo>
                <a:lnTo>
                  <a:pt x="4161846" y="190949"/>
                </a:lnTo>
                <a:close/>
                <a:moveTo>
                  <a:pt x="4652601" y="190949"/>
                </a:moveTo>
                <a:lnTo>
                  <a:pt x="4529912" y="0"/>
                </a:lnTo>
                <a:lnTo>
                  <a:pt x="4407223" y="190949"/>
                </a:lnTo>
                <a:close/>
                <a:moveTo>
                  <a:pt x="4897978" y="190949"/>
                </a:moveTo>
                <a:lnTo>
                  <a:pt x="4775289" y="0"/>
                </a:lnTo>
                <a:lnTo>
                  <a:pt x="4652601" y="190949"/>
                </a:lnTo>
                <a:close/>
                <a:moveTo>
                  <a:pt x="5143355" y="190949"/>
                </a:moveTo>
                <a:lnTo>
                  <a:pt x="5020667" y="0"/>
                </a:lnTo>
                <a:lnTo>
                  <a:pt x="4897978" y="190949"/>
                </a:lnTo>
                <a:close/>
                <a:moveTo>
                  <a:pt x="5143500" y="185341"/>
                </a:moveTo>
                <a:lnTo>
                  <a:pt x="5143500" y="185116"/>
                </a:lnTo>
                <a:lnTo>
                  <a:pt x="5143355" y="185341"/>
                </a:lnTo>
                <a:close/>
              </a:path>
            </a:pathLst>
          </a:custGeom>
          <a:solidFill>
            <a:srgbClr val="ACA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 userDrawn="1"/>
        </p:nvSpPr>
        <p:spPr>
          <a:xfrm rot="5400000" flipH="1" flipV="1">
            <a:off x="6476776" y="2476275"/>
            <a:ext cx="5143500" cy="190949"/>
          </a:xfrm>
          <a:custGeom>
            <a:avLst/>
            <a:gdLst>
              <a:gd name="connsiteX0" fmla="*/ 235812 w 5143500"/>
              <a:gd name="connsiteY0" fmla="*/ 190949 h 190949"/>
              <a:gd name="connsiteX1" fmla="*/ 113126 w 5143500"/>
              <a:gd name="connsiteY1" fmla="*/ 0 h 190949"/>
              <a:gd name="connsiteX2" fmla="*/ 0 w 5143500"/>
              <a:gd name="connsiteY2" fmla="*/ 176067 h 190949"/>
              <a:gd name="connsiteX3" fmla="*/ 0 w 5143500"/>
              <a:gd name="connsiteY3" fmla="*/ 190949 h 190949"/>
              <a:gd name="connsiteX4" fmla="*/ 481189 w 5143500"/>
              <a:gd name="connsiteY4" fmla="*/ 190949 h 190949"/>
              <a:gd name="connsiteX5" fmla="*/ 358501 w 5143500"/>
              <a:gd name="connsiteY5" fmla="*/ 0 h 190949"/>
              <a:gd name="connsiteX6" fmla="*/ 235812 w 5143500"/>
              <a:gd name="connsiteY6" fmla="*/ 190949 h 190949"/>
              <a:gd name="connsiteX7" fmla="*/ 726566 w 5143500"/>
              <a:gd name="connsiteY7" fmla="*/ 190949 h 190949"/>
              <a:gd name="connsiteX8" fmla="*/ 603877 w 5143500"/>
              <a:gd name="connsiteY8" fmla="*/ 0 h 190949"/>
              <a:gd name="connsiteX9" fmla="*/ 481189 w 5143500"/>
              <a:gd name="connsiteY9" fmla="*/ 190949 h 190949"/>
              <a:gd name="connsiteX10" fmla="*/ 971942 w 5143500"/>
              <a:gd name="connsiteY10" fmla="*/ 190949 h 190949"/>
              <a:gd name="connsiteX11" fmla="*/ 849255 w 5143500"/>
              <a:gd name="connsiteY11" fmla="*/ 0 h 190949"/>
              <a:gd name="connsiteX12" fmla="*/ 726566 w 5143500"/>
              <a:gd name="connsiteY12" fmla="*/ 190949 h 190949"/>
              <a:gd name="connsiteX13" fmla="*/ 1217319 w 5143500"/>
              <a:gd name="connsiteY13" fmla="*/ 190949 h 190949"/>
              <a:gd name="connsiteX14" fmla="*/ 1094632 w 5143500"/>
              <a:gd name="connsiteY14" fmla="*/ 0 h 190949"/>
              <a:gd name="connsiteX15" fmla="*/ 971942 w 5143500"/>
              <a:gd name="connsiteY15" fmla="*/ 190949 h 190949"/>
              <a:gd name="connsiteX16" fmla="*/ 1462698 w 5143500"/>
              <a:gd name="connsiteY16" fmla="*/ 190949 h 190949"/>
              <a:gd name="connsiteX17" fmla="*/ 1340009 w 5143500"/>
              <a:gd name="connsiteY17" fmla="*/ 0 h 190949"/>
              <a:gd name="connsiteX18" fmla="*/ 1217319 w 5143500"/>
              <a:gd name="connsiteY18" fmla="*/ 190949 h 190949"/>
              <a:gd name="connsiteX19" fmla="*/ 1708075 w 5143500"/>
              <a:gd name="connsiteY19" fmla="*/ 190949 h 190949"/>
              <a:gd name="connsiteX20" fmla="*/ 1585386 w 5143500"/>
              <a:gd name="connsiteY20" fmla="*/ 0 h 190949"/>
              <a:gd name="connsiteX21" fmla="*/ 1462698 w 5143500"/>
              <a:gd name="connsiteY21" fmla="*/ 190949 h 190949"/>
              <a:gd name="connsiteX22" fmla="*/ 1953452 w 5143500"/>
              <a:gd name="connsiteY22" fmla="*/ 190949 h 190949"/>
              <a:gd name="connsiteX23" fmla="*/ 1830762 w 5143500"/>
              <a:gd name="connsiteY23" fmla="*/ 0 h 190949"/>
              <a:gd name="connsiteX24" fmla="*/ 1708075 w 5143500"/>
              <a:gd name="connsiteY24" fmla="*/ 190949 h 190949"/>
              <a:gd name="connsiteX25" fmla="*/ 2198829 w 5143500"/>
              <a:gd name="connsiteY25" fmla="*/ 190949 h 190949"/>
              <a:gd name="connsiteX26" fmla="*/ 2076140 w 5143500"/>
              <a:gd name="connsiteY26" fmla="*/ 0 h 190949"/>
              <a:gd name="connsiteX27" fmla="*/ 1953452 w 5143500"/>
              <a:gd name="connsiteY27" fmla="*/ 190949 h 190949"/>
              <a:gd name="connsiteX28" fmla="*/ 2444205 w 5143500"/>
              <a:gd name="connsiteY28" fmla="*/ 190949 h 190949"/>
              <a:gd name="connsiteX29" fmla="*/ 2321518 w 5143500"/>
              <a:gd name="connsiteY29" fmla="*/ 0 h 190949"/>
              <a:gd name="connsiteX30" fmla="*/ 2198829 w 5143500"/>
              <a:gd name="connsiteY30" fmla="*/ 190949 h 190949"/>
              <a:gd name="connsiteX31" fmla="*/ 2689583 w 5143500"/>
              <a:gd name="connsiteY31" fmla="*/ 190949 h 190949"/>
              <a:gd name="connsiteX32" fmla="*/ 2566895 w 5143500"/>
              <a:gd name="connsiteY32" fmla="*/ 0 h 190949"/>
              <a:gd name="connsiteX33" fmla="*/ 2444205 w 5143500"/>
              <a:gd name="connsiteY33" fmla="*/ 190949 h 190949"/>
              <a:gd name="connsiteX34" fmla="*/ 2934960 w 5143500"/>
              <a:gd name="connsiteY34" fmla="*/ 190949 h 190949"/>
              <a:gd name="connsiteX35" fmla="*/ 2812272 w 5143500"/>
              <a:gd name="connsiteY35" fmla="*/ 0 h 190949"/>
              <a:gd name="connsiteX36" fmla="*/ 2689583 w 5143500"/>
              <a:gd name="connsiteY36" fmla="*/ 190949 h 190949"/>
              <a:gd name="connsiteX37" fmla="*/ 3180339 w 5143500"/>
              <a:gd name="connsiteY37" fmla="*/ 190949 h 190949"/>
              <a:gd name="connsiteX38" fmla="*/ 3057650 w 5143500"/>
              <a:gd name="connsiteY38" fmla="*/ 0 h 190949"/>
              <a:gd name="connsiteX39" fmla="*/ 2934960 w 5143500"/>
              <a:gd name="connsiteY39" fmla="*/ 190949 h 190949"/>
              <a:gd name="connsiteX40" fmla="*/ 3425715 w 5143500"/>
              <a:gd name="connsiteY40" fmla="*/ 190949 h 190949"/>
              <a:gd name="connsiteX41" fmla="*/ 3303026 w 5143500"/>
              <a:gd name="connsiteY41" fmla="*/ 0 h 190949"/>
              <a:gd name="connsiteX42" fmla="*/ 3180339 w 5143500"/>
              <a:gd name="connsiteY42" fmla="*/ 190949 h 190949"/>
              <a:gd name="connsiteX43" fmla="*/ 3671093 w 5143500"/>
              <a:gd name="connsiteY43" fmla="*/ 190949 h 190949"/>
              <a:gd name="connsiteX44" fmla="*/ 3548403 w 5143500"/>
              <a:gd name="connsiteY44" fmla="*/ 0 h 190949"/>
              <a:gd name="connsiteX45" fmla="*/ 3425715 w 5143500"/>
              <a:gd name="connsiteY45" fmla="*/ 190949 h 190949"/>
              <a:gd name="connsiteX46" fmla="*/ 3916470 w 5143500"/>
              <a:gd name="connsiteY46" fmla="*/ 190949 h 190949"/>
              <a:gd name="connsiteX47" fmla="*/ 3793781 w 5143500"/>
              <a:gd name="connsiteY47" fmla="*/ 0 h 190949"/>
              <a:gd name="connsiteX48" fmla="*/ 3671093 w 5143500"/>
              <a:gd name="connsiteY48" fmla="*/ 190949 h 190949"/>
              <a:gd name="connsiteX49" fmla="*/ 4161846 w 5143500"/>
              <a:gd name="connsiteY49" fmla="*/ 190949 h 190949"/>
              <a:gd name="connsiteX50" fmla="*/ 4039157 w 5143500"/>
              <a:gd name="connsiteY50" fmla="*/ 0 h 190949"/>
              <a:gd name="connsiteX51" fmla="*/ 3916470 w 5143500"/>
              <a:gd name="connsiteY51" fmla="*/ 190949 h 190949"/>
              <a:gd name="connsiteX52" fmla="*/ 4407223 w 5143500"/>
              <a:gd name="connsiteY52" fmla="*/ 190949 h 190949"/>
              <a:gd name="connsiteX53" fmla="*/ 4284536 w 5143500"/>
              <a:gd name="connsiteY53" fmla="*/ 0 h 190949"/>
              <a:gd name="connsiteX54" fmla="*/ 4161846 w 5143500"/>
              <a:gd name="connsiteY54" fmla="*/ 190949 h 190949"/>
              <a:gd name="connsiteX55" fmla="*/ 4652601 w 5143500"/>
              <a:gd name="connsiteY55" fmla="*/ 190949 h 190949"/>
              <a:gd name="connsiteX56" fmla="*/ 4529912 w 5143500"/>
              <a:gd name="connsiteY56" fmla="*/ 0 h 190949"/>
              <a:gd name="connsiteX57" fmla="*/ 4407223 w 5143500"/>
              <a:gd name="connsiteY57" fmla="*/ 190949 h 190949"/>
              <a:gd name="connsiteX58" fmla="*/ 4897978 w 5143500"/>
              <a:gd name="connsiteY58" fmla="*/ 190949 h 190949"/>
              <a:gd name="connsiteX59" fmla="*/ 4775289 w 5143500"/>
              <a:gd name="connsiteY59" fmla="*/ 0 h 190949"/>
              <a:gd name="connsiteX60" fmla="*/ 4652601 w 5143500"/>
              <a:gd name="connsiteY60" fmla="*/ 190949 h 190949"/>
              <a:gd name="connsiteX61" fmla="*/ 5143355 w 5143500"/>
              <a:gd name="connsiteY61" fmla="*/ 190949 h 190949"/>
              <a:gd name="connsiteX62" fmla="*/ 5020667 w 5143500"/>
              <a:gd name="connsiteY62" fmla="*/ 0 h 190949"/>
              <a:gd name="connsiteX63" fmla="*/ 4897978 w 5143500"/>
              <a:gd name="connsiteY63" fmla="*/ 190949 h 190949"/>
              <a:gd name="connsiteX64" fmla="*/ 5143500 w 5143500"/>
              <a:gd name="connsiteY64" fmla="*/ 185341 h 190949"/>
              <a:gd name="connsiteX65" fmla="*/ 5143500 w 5143500"/>
              <a:gd name="connsiteY65" fmla="*/ 185116 h 190949"/>
              <a:gd name="connsiteX66" fmla="*/ 5143355 w 5143500"/>
              <a:gd name="connsiteY66" fmla="*/ 185341 h 19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143500" h="190949">
                <a:moveTo>
                  <a:pt x="235812" y="190949"/>
                </a:moveTo>
                <a:lnTo>
                  <a:pt x="113126" y="0"/>
                </a:lnTo>
                <a:lnTo>
                  <a:pt x="0" y="176067"/>
                </a:lnTo>
                <a:lnTo>
                  <a:pt x="0" y="190949"/>
                </a:lnTo>
                <a:close/>
                <a:moveTo>
                  <a:pt x="481189" y="190949"/>
                </a:moveTo>
                <a:lnTo>
                  <a:pt x="358501" y="0"/>
                </a:lnTo>
                <a:lnTo>
                  <a:pt x="235812" y="190949"/>
                </a:lnTo>
                <a:close/>
                <a:moveTo>
                  <a:pt x="726566" y="190949"/>
                </a:moveTo>
                <a:lnTo>
                  <a:pt x="603877" y="0"/>
                </a:lnTo>
                <a:lnTo>
                  <a:pt x="481189" y="190949"/>
                </a:lnTo>
                <a:close/>
                <a:moveTo>
                  <a:pt x="971942" y="190949"/>
                </a:moveTo>
                <a:lnTo>
                  <a:pt x="849255" y="0"/>
                </a:lnTo>
                <a:lnTo>
                  <a:pt x="726566" y="190949"/>
                </a:lnTo>
                <a:close/>
                <a:moveTo>
                  <a:pt x="1217319" y="190949"/>
                </a:moveTo>
                <a:lnTo>
                  <a:pt x="1094632" y="0"/>
                </a:lnTo>
                <a:lnTo>
                  <a:pt x="971942" y="190949"/>
                </a:lnTo>
                <a:close/>
                <a:moveTo>
                  <a:pt x="1462698" y="190949"/>
                </a:moveTo>
                <a:lnTo>
                  <a:pt x="1340009" y="0"/>
                </a:lnTo>
                <a:lnTo>
                  <a:pt x="1217319" y="190949"/>
                </a:lnTo>
                <a:close/>
                <a:moveTo>
                  <a:pt x="1708075" y="190949"/>
                </a:moveTo>
                <a:lnTo>
                  <a:pt x="1585386" y="0"/>
                </a:lnTo>
                <a:lnTo>
                  <a:pt x="1462698" y="190949"/>
                </a:lnTo>
                <a:close/>
                <a:moveTo>
                  <a:pt x="1953452" y="190949"/>
                </a:moveTo>
                <a:lnTo>
                  <a:pt x="1830762" y="0"/>
                </a:lnTo>
                <a:lnTo>
                  <a:pt x="1708075" y="190949"/>
                </a:lnTo>
                <a:close/>
                <a:moveTo>
                  <a:pt x="2198829" y="190949"/>
                </a:moveTo>
                <a:lnTo>
                  <a:pt x="2076140" y="0"/>
                </a:lnTo>
                <a:lnTo>
                  <a:pt x="1953452" y="190949"/>
                </a:lnTo>
                <a:close/>
                <a:moveTo>
                  <a:pt x="2444205" y="190949"/>
                </a:moveTo>
                <a:lnTo>
                  <a:pt x="2321518" y="0"/>
                </a:lnTo>
                <a:lnTo>
                  <a:pt x="2198829" y="190949"/>
                </a:lnTo>
                <a:close/>
                <a:moveTo>
                  <a:pt x="2689583" y="190949"/>
                </a:moveTo>
                <a:lnTo>
                  <a:pt x="2566895" y="0"/>
                </a:lnTo>
                <a:lnTo>
                  <a:pt x="2444205" y="190949"/>
                </a:lnTo>
                <a:close/>
                <a:moveTo>
                  <a:pt x="2934960" y="190949"/>
                </a:moveTo>
                <a:lnTo>
                  <a:pt x="2812272" y="0"/>
                </a:lnTo>
                <a:lnTo>
                  <a:pt x="2689583" y="190949"/>
                </a:lnTo>
                <a:close/>
                <a:moveTo>
                  <a:pt x="3180339" y="190949"/>
                </a:moveTo>
                <a:lnTo>
                  <a:pt x="3057650" y="0"/>
                </a:lnTo>
                <a:lnTo>
                  <a:pt x="2934960" y="190949"/>
                </a:lnTo>
                <a:close/>
                <a:moveTo>
                  <a:pt x="3425715" y="190949"/>
                </a:moveTo>
                <a:lnTo>
                  <a:pt x="3303026" y="0"/>
                </a:lnTo>
                <a:lnTo>
                  <a:pt x="3180339" y="190949"/>
                </a:lnTo>
                <a:close/>
                <a:moveTo>
                  <a:pt x="3671093" y="190949"/>
                </a:moveTo>
                <a:lnTo>
                  <a:pt x="3548403" y="0"/>
                </a:lnTo>
                <a:lnTo>
                  <a:pt x="3425715" y="190949"/>
                </a:lnTo>
                <a:close/>
                <a:moveTo>
                  <a:pt x="3916470" y="190949"/>
                </a:moveTo>
                <a:lnTo>
                  <a:pt x="3793781" y="0"/>
                </a:lnTo>
                <a:lnTo>
                  <a:pt x="3671093" y="190949"/>
                </a:lnTo>
                <a:close/>
                <a:moveTo>
                  <a:pt x="4161846" y="190949"/>
                </a:moveTo>
                <a:lnTo>
                  <a:pt x="4039157" y="0"/>
                </a:lnTo>
                <a:lnTo>
                  <a:pt x="3916470" y="190949"/>
                </a:lnTo>
                <a:close/>
                <a:moveTo>
                  <a:pt x="4407223" y="190949"/>
                </a:moveTo>
                <a:lnTo>
                  <a:pt x="4284536" y="0"/>
                </a:lnTo>
                <a:lnTo>
                  <a:pt x="4161846" y="190949"/>
                </a:lnTo>
                <a:close/>
                <a:moveTo>
                  <a:pt x="4652601" y="190949"/>
                </a:moveTo>
                <a:lnTo>
                  <a:pt x="4529912" y="0"/>
                </a:lnTo>
                <a:lnTo>
                  <a:pt x="4407223" y="190949"/>
                </a:lnTo>
                <a:close/>
                <a:moveTo>
                  <a:pt x="4897978" y="190949"/>
                </a:moveTo>
                <a:lnTo>
                  <a:pt x="4775289" y="0"/>
                </a:lnTo>
                <a:lnTo>
                  <a:pt x="4652601" y="190949"/>
                </a:lnTo>
                <a:close/>
                <a:moveTo>
                  <a:pt x="5143355" y="190949"/>
                </a:moveTo>
                <a:lnTo>
                  <a:pt x="5020667" y="0"/>
                </a:lnTo>
                <a:lnTo>
                  <a:pt x="4897978" y="190949"/>
                </a:lnTo>
                <a:close/>
                <a:moveTo>
                  <a:pt x="5143500" y="185341"/>
                </a:moveTo>
                <a:lnTo>
                  <a:pt x="5143500" y="185116"/>
                </a:lnTo>
                <a:lnTo>
                  <a:pt x="5143355" y="185341"/>
                </a:lnTo>
                <a:close/>
              </a:path>
            </a:pathLst>
          </a:custGeom>
          <a:solidFill>
            <a:srgbClr val="ACA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18D9-0BCF-4AA1-9F25-AE5E82D7968B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49DD-39C5-4C05-84FD-1AFD6A78A7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18D9-0BCF-4AA1-9F25-AE5E82D7968B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49DD-39C5-4C05-84FD-1AFD6A78A7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18D9-0BCF-4AA1-9F25-AE5E82D7968B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49DD-39C5-4C05-84FD-1AFD6A78A7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任意多边形 5"/>
          <p:cNvSpPr/>
          <p:nvPr userDrawn="1"/>
        </p:nvSpPr>
        <p:spPr>
          <a:xfrm rot="16200000" flipV="1">
            <a:off x="-2476275" y="2476276"/>
            <a:ext cx="5143500" cy="190949"/>
          </a:xfrm>
          <a:custGeom>
            <a:avLst/>
            <a:gdLst>
              <a:gd name="connsiteX0" fmla="*/ 235812 w 5143500"/>
              <a:gd name="connsiteY0" fmla="*/ 190949 h 190949"/>
              <a:gd name="connsiteX1" fmla="*/ 113126 w 5143500"/>
              <a:gd name="connsiteY1" fmla="*/ 0 h 190949"/>
              <a:gd name="connsiteX2" fmla="*/ 0 w 5143500"/>
              <a:gd name="connsiteY2" fmla="*/ 176067 h 190949"/>
              <a:gd name="connsiteX3" fmla="*/ 0 w 5143500"/>
              <a:gd name="connsiteY3" fmla="*/ 190949 h 190949"/>
              <a:gd name="connsiteX4" fmla="*/ 481189 w 5143500"/>
              <a:gd name="connsiteY4" fmla="*/ 190949 h 190949"/>
              <a:gd name="connsiteX5" fmla="*/ 358501 w 5143500"/>
              <a:gd name="connsiteY5" fmla="*/ 0 h 190949"/>
              <a:gd name="connsiteX6" fmla="*/ 235812 w 5143500"/>
              <a:gd name="connsiteY6" fmla="*/ 190949 h 190949"/>
              <a:gd name="connsiteX7" fmla="*/ 726566 w 5143500"/>
              <a:gd name="connsiteY7" fmla="*/ 190949 h 190949"/>
              <a:gd name="connsiteX8" fmla="*/ 603877 w 5143500"/>
              <a:gd name="connsiteY8" fmla="*/ 0 h 190949"/>
              <a:gd name="connsiteX9" fmla="*/ 481189 w 5143500"/>
              <a:gd name="connsiteY9" fmla="*/ 190949 h 190949"/>
              <a:gd name="connsiteX10" fmla="*/ 971942 w 5143500"/>
              <a:gd name="connsiteY10" fmla="*/ 190949 h 190949"/>
              <a:gd name="connsiteX11" fmla="*/ 849255 w 5143500"/>
              <a:gd name="connsiteY11" fmla="*/ 0 h 190949"/>
              <a:gd name="connsiteX12" fmla="*/ 726566 w 5143500"/>
              <a:gd name="connsiteY12" fmla="*/ 190949 h 190949"/>
              <a:gd name="connsiteX13" fmla="*/ 1217319 w 5143500"/>
              <a:gd name="connsiteY13" fmla="*/ 190949 h 190949"/>
              <a:gd name="connsiteX14" fmla="*/ 1094632 w 5143500"/>
              <a:gd name="connsiteY14" fmla="*/ 0 h 190949"/>
              <a:gd name="connsiteX15" fmla="*/ 971942 w 5143500"/>
              <a:gd name="connsiteY15" fmla="*/ 190949 h 190949"/>
              <a:gd name="connsiteX16" fmla="*/ 1462698 w 5143500"/>
              <a:gd name="connsiteY16" fmla="*/ 190949 h 190949"/>
              <a:gd name="connsiteX17" fmla="*/ 1340009 w 5143500"/>
              <a:gd name="connsiteY17" fmla="*/ 0 h 190949"/>
              <a:gd name="connsiteX18" fmla="*/ 1217319 w 5143500"/>
              <a:gd name="connsiteY18" fmla="*/ 190949 h 190949"/>
              <a:gd name="connsiteX19" fmla="*/ 1708075 w 5143500"/>
              <a:gd name="connsiteY19" fmla="*/ 190949 h 190949"/>
              <a:gd name="connsiteX20" fmla="*/ 1585386 w 5143500"/>
              <a:gd name="connsiteY20" fmla="*/ 0 h 190949"/>
              <a:gd name="connsiteX21" fmla="*/ 1462698 w 5143500"/>
              <a:gd name="connsiteY21" fmla="*/ 190949 h 190949"/>
              <a:gd name="connsiteX22" fmla="*/ 1953452 w 5143500"/>
              <a:gd name="connsiteY22" fmla="*/ 190949 h 190949"/>
              <a:gd name="connsiteX23" fmla="*/ 1830762 w 5143500"/>
              <a:gd name="connsiteY23" fmla="*/ 0 h 190949"/>
              <a:gd name="connsiteX24" fmla="*/ 1708075 w 5143500"/>
              <a:gd name="connsiteY24" fmla="*/ 190949 h 190949"/>
              <a:gd name="connsiteX25" fmla="*/ 2198829 w 5143500"/>
              <a:gd name="connsiteY25" fmla="*/ 190949 h 190949"/>
              <a:gd name="connsiteX26" fmla="*/ 2076140 w 5143500"/>
              <a:gd name="connsiteY26" fmla="*/ 0 h 190949"/>
              <a:gd name="connsiteX27" fmla="*/ 1953452 w 5143500"/>
              <a:gd name="connsiteY27" fmla="*/ 190949 h 190949"/>
              <a:gd name="connsiteX28" fmla="*/ 2444205 w 5143500"/>
              <a:gd name="connsiteY28" fmla="*/ 190949 h 190949"/>
              <a:gd name="connsiteX29" fmla="*/ 2321518 w 5143500"/>
              <a:gd name="connsiteY29" fmla="*/ 0 h 190949"/>
              <a:gd name="connsiteX30" fmla="*/ 2198829 w 5143500"/>
              <a:gd name="connsiteY30" fmla="*/ 190949 h 190949"/>
              <a:gd name="connsiteX31" fmla="*/ 2689583 w 5143500"/>
              <a:gd name="connsiteY31" fmla="*/ 190949 h 190949"/>
              <a:gd name="connsiteX32" fmla="*/ 2566895 w 5143500"/>
              <a:gd name="connsiteY32" fmla="*/ 0 h 190949"/>
              <a:gd name="connsiteX33" fmla="*/ 2444205 w 5143500"/>
              <a:gd name="connsiteY33" fmla="*/ 190949 h 190949"/>
              <a:gd name="connsiteX34" fmla="*/ 2934960 w 5143500"/>
              <a:gd name="connsiteY34" fmla="*/ 190949 h 190949"/>
              <a:gd name="connsiteX35" fmla="*/ 2812272 w 5143500"/>
              <a:gd name="connsiteY35" fmla="*/ 0 h 190949"/>
              <a:gd name="connsiteX36" fmla="*/ 2689583 w 5143500"/>
              <a:gd name="connsiteY36" fmla="*/ 190949 h 190949"/>
              <a:gd name="connsiteX37" fmla="*/ 3180339 w 5143500"/>
              <a:gd name="connsiteY37" fmla="*/ 190949 h 190949"/>
              <a:gd name="connsiteX38" fmla="*/ 3057650 w 5143500"/>
              <a:gd name="connsiteY38" fmla="*/ 0 h 190949"/>
              <a:gd name="connsiteX39" fmla="*/ 2934960 w 5143500"/>
              <a:gd name="connsiteY39" fmla="*/ 190949 h 190949"/>
              <a:gd name="connsiteX40" fmla="*/ 3425715 w 5143500"/>
              <a:gd name="connsiteY40" fmla="*/ 190949 h 190949"/>
              <a:gd name="connsiteX41" fmla="*/ 3303026 w 5143500"/>
              <a:gd name="connsiteY41" fmla="*/ 0 h 190949"/>
              <a:gd name="connsiteX42" fmla="*/ 3180339 w 5143500"/>
              <a:gd name="connsiteY42" fmla="*/ 190949 h 190949"/>
              <a:gd name="connsiteX43" fmla="*/ 3671093 w 5143500"/>
              <a:gd name="connsiteY43" fmla="*/ 190949 h 190949"/>
              <a:gd name="connsiteX44" fmla="*/ 3548403 w 5143500"/>
              <a:gd name="connsiteY44" fmla="*/ 0 h 190949"/>
              <a:gd name="connsiteX45" fmla="*/ 3425715 w 5143500"/>
              <a:gd name="connsiteY45" fmla="*/ 190949 h 190949"/>
              <a:gd name="connsiteX46" fmla="*/ 3916470 w 5143500"/>
              <a:gd name="connsiteY46" fmla="*/ 190949 h 190949"/>
              <a:gd name="connsiteX47" fmla="*/ 3793781 w 5143500"/>
              <a:gd name="connsiteY47" fmla="*/ 0 h 190949"/>
              <a:gd name="connsiteX48" fmla="*/ 3671093 w 5143500"/>
              <a:gd name="connsiteY48" fmla="*/ 190949 h 190949"/>
              <a:gd name="connsiteX49" fmla="*/ 4161846 w 5143500"/>
              <a:gd name="connsiteY49" fmla="*/ 190949 h 190949"/>
              <a:gd name="connsiteX50" fmla="*/ 4039157 w 5143500"/>
              <a:gd name="connsiteY50" fmla="*/ 0 h 190949"/>
              <a:gd name="connsiteX51" fmla="*/ 3916470 w 5143500"/>
              <a:gd name="connsiteY51" fmla="*/ 190949 h 190949"/>
              <a:gd name="connsiteX52" fmla="*/ 4407223 w 5143500"/>
              <a:gd name="connsiteY52" fmla="*/ 190949 h 190949"/>
              <a:gd name="connsiteX53" fmla="*/ 4284536 w 5143500"/>
              <a:gd name="connsiteY53" fmla="*/ 0 h 190949"/>
              <a:gd name="connsiteX54" fmla="*/ 4161846 w 5143500"/>
              <a:gd name="connsiteY54" fmla="*/ 190949 h 190949"/>
              <a:gd name="connsiteX55" fmla="*/ 4652601 w 5143500"/>
              <a:gd name="connsiteY55" fmla="*/ 190949 h 190949"/>
              <a:gd name="connsiteX56" fmla="*/ 4529912 w 5143500"/>
              <a:gd name="connsiteY56" fmla="*/ 0 h 190949"/>
              <a:gd name="connsiteX57" fmla="*/ 4407223 w 5143500"/>
              <a:gd name="connsiteY57" fmla="*/ 190949 h 190949"/>
              <a:gd name="connsiteX58" fmla="*/ 4897978 w 5143500"/>
              <a:gd name="connsiteY58" fmla="*/ 190949 h 190949"/>
              <a:gd name="connsiteX59" fmla="*/ 4775289 w 5143500"/>
              <a:gd name="connsiteY59" fmla="*/ 0 h 190949"/>
              <a:gd name="connsiteX60" fmla="*/ 4652601 w 5143500"/>
              <a:gd name="connsiteY60" fmla="*/ 190949 h 190949"/>
              <a:gd name="connsiteX61" fmla="*/ 5143355 w 5143500"/>
              <a:gd name="connsiteY61" fmla="*/ 190949 h 190949"/>
              <a:gd name="connsiteX62" fmla="*/ 5020667 w 5143500"/>
              <a:gd name="connsiteY62" fmla="*/ 0 h 190949"/>
              <a:gd name="connsiteX63" fmla="*/ 4897978 w 5143500"/>
              <a:gd name="connsiteY63" fmla="*/ 190949 h 190949"/>
              <a:gd name="connsiteX64" fmla="*/ 5143500 w 5143500"/>
              <a:gd name="connsiteY64" fmla="*/ 185341 h 190949"/>
              <a:gd name="connsiteX65" fmla="*/ 5143500 w 5143500"/>
              <a:gd name="connsiteY65" fmla="*/ 185116 h 190949"/>
              <a:gd name="connsiteX66" fmla="*/ 5143355 w 5143500"/>
              <a:gd name="connsiteY66" fmla="*/ 185341 h 19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143500" h="190949">
                <a:moveTo>
                  <a:pt x="235812" y="190949"/>
                </a:moveTo>
                <a:lnTo>
                  <a:pt x="113126" y="0"/>
                </a:lnTo>
                <a:lnTo>
                  <a:pt x="0" y="176067"/>
                </a:lnTo>
                <a:lnTo>
                  <a:pt x="0" y="190949"/>
                </a:lnTo>
                <a:close/>
                <a:moveTo>
                  <a:pt x="481189" y="190949"/>
                </a:moveTo>
                <a:lnTo>
                  <a:pt x="358501" y="0"/>
                </a:lnTo>
                <a:lnTo>
                  <a:pt x="235812" y="190949"/>
                </a:lnTo>
                <a:close/>
                <a:moveTo>
                  <a:pt x="726566" y="190949"/>
                </a:moveTo>
                <a:lnTo>
                  <a:pt x="603877" y="0"/>
                </a:lnTo>
                <a:lnTo>
                  <a:pt x="481189" y="190949"/>
                </a:lnTo>
                <a:close/>
                <a:moveTo>
                  <a:pt x="971942" y="190949"/>
                </a:moveTo>
                <a:lnTo>
                  <a:pt x="849255" y="0"/>
                </a:lnTo>
                <a:lnTo>
                  <a:pt x="726566" y="190949"/>
                </a:lnTo>
                <a:close/>
                <a:moveTo>
                  <a:pt x="1217319" y="190949"/>
                </a:moveTo>
                <a:lnTo>
                  <a:pt x="1094632" y="0"/>
                </a:lnTo>
                <a:lnTo>
                  <a:pt x="971942" y="190949"/>
                </a:lnTo>
                <a:close/>
                <a:moveTo>
                  <a:pt x="1462698" y="190949"/>
                </a:moveTo>
                <a:lnTo>
                  <a:pt x="1340009" y="0"/>
                </a:lnTo>
                <a:lnTo>
                  <a:pt x="1217319" y="190949"/>
                </a:lnTo>
                <a:close/>
                <a:moveTo>
                  <a:pt x="1708075" y="190949"/>
                </a:moveTo>
                <a:lnTo>
                  <a:pt x="1585386" y="0"/>
                </a:lnTo>
                <a:lnTo>
                  <a:pt x="1462698" y="190949"/>
                </a:lnTo>
                <a:close/>
                <a:moveTo>
                  <a:pt x="1953452" y="190949"/>
                </a:moveTo>
                <a:lnTo>
                  <a:pt x="1830762" y="0"/>
                </a:lnTo>
                <a:lnTo>
                  <a:pt x="1708075" y="190949"/>
                </a:lnTo>
                <a:close/>
                <a:moveTo>
                  <a:pt x="2198829" y="190949"/>
                </a:moveTo>
                <a:lnTo>
                  <a:pt x="2076140" y="0"/>
                </a:lnTo>
                <a:lnTo>
                  <a:pt x="1953452" y="190949"/>
                </a:lnTo>
                <a:close/>
                <a:moveTo>
                  <a:pt x="2444205" y="190949"/>
                </a:moveTo>
                <a:lnTo>
                  <a:pt x="2321518" y="0"/>
                </a:lnTo>
                <a:lnTo>
                  <a:pt x="2198829" y="190949"/>
                </a:lnTo>
                <a:close/>
                <a:moveTo>
                  <a:pt x="2689583" y="190949"/>
                </a:moveTo>
                <a:lnTo>
                  <a:pt x="2566895" y="0"/>
                </a:lnTo>
                <a:lnTo>
                  <a:pt x="2444205" y="190949"/>
                </a:lnTo>
                <a:close/>
                <a:moveTo>
                  <a:pt x="2934960" y="190949"/>
                </a:moveTo>
                <a:lnTo>
                  <a:pt x="2812272" y="0"/>
                </a:lnTo>
                <a:lnTo>
                  <a:pt x="2689583" y="190949"/>
                </a:lnTo>
                <a:close/>
                <a:moveTo>
                  <a:pt x="3180339" y="190949"/>
                </a:moveTo>
                <a:lnTo>
                  <a:pt x="3057650" y="0"/>
                </a:lnTo>
                <a:lnTo>
                  <a:pt x="2934960" y="190949"/>
                </a:lnTo>
                <a:close/>
                <a:moveTo>
                  <a:pt x="3425715" y="190949"/>
                </a:moveTo>
                <a:lnTo>
                  <a:pt x="3303026" y="0"/>
                </a:lnTo>
                <a:lnTo>
                  <a:pt x="3180339" y="190949"/>
                </a:lnTo>
                <a:close/>
                <a:moveTo>
                  <a:pt x="3671093" y="190949"/>
                </a:moveTo>
                <a:lnTo>
                  <a:pt x="3548403" y="0"/>
                </a:lnTo>
                <a:lnTo>
                  <a:pt x="3425715" y="190949"/>
                </a:lnTo>
                <a:close/>
                <a:moveTo>
                  <a:pt x="3916470" y="190949"/>
                </a:moveTo>
                <a:lnTo>
                  <a:pt x="3793781" y="0"/>
                </a:lnTo>
                <a:lnTo>
                  <a:pt x="3671093" y="190949"/>
                </a:lnTo>
                <a:close/>
                <a:moveTo>
                  <a:pt x="4161846" y="190949"/>
                </a:moveTo>
                <a:lnTo>
                  <a:pt x="4039157" y="0"/>
                </a:lnTo>
                <a:lnTo>
                  <a:pt x="3916470" y="190949"/>
                </a:lnTo>
                <a:close/>
                <a:moveTo>
                  <a:pt x="4407223" y="190949"/>
                </a:moveTo>
                <a:lnTo>
                  <a:pt x="4284536" y="0"/>
                </a:lnTo>
                <a:lnTo>
                  <a:pt x="4161846" y="190949"/>
                </a:lnTo>
                <a:close/>
                <a:moveTo>
                  <a:pt x="4652601" y="190949"/>
                </a:moveTo>
                <a:lnTo>
                  <a:pt x="4529912" y="0"/>
                </a:lnTo>
                <a:lnTo>
                  <a:pt x="4407223" y="190949"/>
                </a:lnTo>
                <a:close/>
                <a:moveTo>
                  <a:pt x="4897978" y="190949"/>
                </a:moveTo>
                <a:lnTo>
                  <a:pt x="4775289" y="0"/>
                </a:lnTo>
                <a:lnTo>
                  <a:pt x="4652601" y="190949"/>
                </a:lnTo>
                <a:close/>
                <a:moveTo>
                  <a:pt x="5143355" y="190949"/>
                </a:moveTo>
                <a:lnTo>
                  <a:pt x="5020667" y="0"/>
                </a:lnTo>
                <a:lnTo>
                  <a:pt x="4897978" y="190949"/>
                </a:lnTo>
                <a:close/>
                <a:moveTo>
                  <a:pt x="5143500" y="185341"/>
                </a:moveTo>
                <a:lnTo>
                  <a:pt x="5143500" y="185116"/>
                </a:lnTo>
                <a:lnTo>
                  <a:pt x="5143355" y="185341"/>
                </a:lnTo>
                <a:close/>
              </a:path>
            </a:pathLst>
          </a:custGeom>
          <a:solidFill>
            <a:srgbClr val="ACA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7" name="任意多边形 6"/>
          <p:cNvSpPr/>
          <p:nvPr userDrawn="1"/>
        </p:nvSpPr>
        <p:spPr>
          <a:xfrm rot="5400000" flipH="1" flipV="1">
            <a:off x="6476776" y="2476275"/>
            <a:ext cx="5143500" cy="190949"/>
          </a:xfrm>
          <a:custGeom>
            <a:avLst/>
            <a:gdLst>
              <a:gd name="connsiteX0" fmla="*/ 235812 w 5143500"/>
              <a:gd name="connsiteY0" fmla="*/ 190949 h 190949"/>
              <a:gd name="connsiteX1" fmla="*/ 113126 w 5143500"/>
              <a:gd name="connsiteY1" fmla="*/ 0 h 190949"/>
              <a:gd name="connsiteX2" fmla="*/ 0 w 5143500"/>
              <a:gd name="connsiteY2" fmla="*/ 176067 h 190949"/>
              <a:gd name="connsiteX3" fmla="*/ 0 w 5143500"/>
              <a:gd name="connsiteY3" fmla="*/ 190949 h 190949"/>
              <a:gd name="connsiteX4" fmla="*/ 481189 w 5143500"/>
              <a:gd name="connsiteY4" fmla="*/ 190949 h 190949"/>
              <a:gd name="connsiteX5" fmla="*/ 358501 w 5143500"/>
              <a:gd name="connsiteY5" fmla="*/ 0 h 190949"/>
              <a:gd name="connsiteX6" fmla="*/ 235812 w 5143500"/>
              <a:gd name="connsiteY6" fmla="*/ 190949 h 190949"/>
              <a:gd name="connsiteX7" fmla="*/ 726566 w 5143500"/>
              <a:gd name="connsiteY7" fmla="*/ 190949 h 190949"/>
              <a:gd name="connsiteX8" fmla="*/ 603877 w 5143500"/>
              <a:gd name="connsiteY8" fmla="*/ 0 h 190949"/>
              <a:gd name="connsiteX9" fmla="*/ 481189 w 5143500"/>
              <a:gd name="connsiteY9" fmla="*/ 190949 h 190949"/>
              <a:gd name="connsiteX10" fmla="*/ 971942 w 5143500"/>
              <a:gd name="connsiteY10" fmla="*/ 190949 h 190949"/>
              <a:gd name="connsiteX11" fmla="*/ 849255 w 5143500"/>
              <a:gd name="connsiteY11" fmla="*/ 0 h 190949"/>
              <a:gd name="connsiteX12" fmla="*/ 726566 w 5143500"/>
              <a:gd name="connsiteY12" fmla="*/ 190949 h 190949"/>
              <a:gd name="connsiteX13" fmla="*/ 1217319 w 5143500"/>
              <a:gd name="connsiteY13" fmla="*/ 190949 h 190949"/>
              <a:gd name="connsiteX14" fmla="*/ 1094632 w 5143500"/>
              <a:gd name="connsiteY14" fmla="*/ 0 h 190949"/>
              <a:gd name="connsiteX15" fmla="*/ 971942 w 5143500"/>
              <a:gd name="connsiteY15" fmla="*/ 190949 h 190949"/>
              <a:gd name="connsiteX16" fmla="*/ 1462698 w 5143500"/>
              <a:gd name="connsiteY16" fmla="*/ 190949 h 190949"/>
              <a:gd name="connsiteX17" fmla="*/ 1340009 w 5143500"/>
              <a:gd name="connsiteY17" fmla="*/ 0 h 190949"/>
              <a:gd name="connsiteX18" fmla="*/ 1217319 w 5143500"/>
              <a:gd name="connsiteY18" fmla="*/ 190949 h 190949"/>
              <a:gd name="connsiteX19" fmla="*/ 1708075 w 5143500"/>
              <a:gd name="connsiteY19" fmla="*/ 190949 h 190949"/>
              <a:gd name="connsiteX20" fmla="*/ 1585386 w 5143500"/>
              <a:gd name="connsiteY20" fmla="*/ 0 h 190949"/>
              <a:gd name="connsiteX21" fmla="*/ 1462698 w 5143500"/>
              <a:gd name="connsiteY21" fmla="*/ 190949 h 190949"/>
              <a:gd name="connsiteX22" fmla="*/ 1953452 w 5143500"/>
              <a:gd name="connsiteY22" fmla="*/ 190949 h 190949"/>
              <a:gd name="connsiteX23" fmla="*/ 1830762 w 5143500"/>
              <a:gd name="connsiteY23" fmla="*/ 0 h 190949"/>
              <a:gd name="connsiteX24" fmla="*/ 1708075 w 5143500"/>
              <a:gd name="connsiteY24" fmla="*/ 190949 h 190949"/>
              <a:gd name="connsiteX25" fmla="*/ 2198829 w 5143500"/>
              <a:gd name="connsiteY25" fmla="*/ 190949 h 190949"/>
              <a:gd name="connsiteX26" fmla="*/ 2076140 w 5143500"/>
              <a:gd name="connsiteY26" fmla="*/ 0 h 190949"/>
              <a:gd name="connsiteX27" fmla="*/ 1953452 w 5143500"/>
              <a:gd name="connsiteY27" fmla="*/ 190949 h 190949"/>
              <a:gd name="connsiteX28" fmla="*/ 2444205 w 5143500"/>
              <a:gd name="connsiteY28" fmla="*/ 190949 h 190949"/>
              <a:gd name="connsiteX29" fmla="*/ 2321518 w 5143500"/>
              <a:gd name="connsiteY29" fmla="*/ 0 h 190949"/>
              <a:gd name="connsiteX30" fmla="*/ 2198829 w 5143500"/>
              <a:gd name="connsiteY30" fmla="*/ 190949 h 190949"/>
              <a:gd name="connsiteX31" fmla="*/ 2689583 w 5143500"/>
              <a:gd name="connsiteY31" fmla="*/ 190949 h 190949"/>
              <a:gd name="connsiteX32" fmla="*/ 2566895 w 5143500"/>
              <a:gd name="connsiteY32" fmla="*/ 0 h 190949"/>
              <a:gd name="connsiteX33" fmla="*/ 2444205 w 5143500"/>
              <a:gd name="connsiteY33" fmla="*/ 190949 h 190949"/>
              <a:gd name="connsiteX34" fmla="*/ 2934960 w 5143500"/>
              <a:gd name="connsiteY34" fmla="*/ 190949 h 190949"/>
              <a:gd name="connsiteX35" fmla="*/ 2812272 w 5143500"/>
              <a:gd name="connsiteY35" fmla="*/ 0 h 190949"/>
              <a:gd name="connsiteX36" fmla="*/ 2689583 w 5143500"/>
              <a:gd name="connsiteY36" fmla="*/ 190949 h 190949"/>
              <a:gd name="connsiteX37" fmla="*/ 3180339 w 5143500"/>
              <a:gd name="connsiteY37" fmla="*/ 190949 h 190949"/>
              <a:gd name="connsiteX38" fmla="*/ 3057650 w 5143500"/>
              <a:gd name="connsiteY38" fmla="*/ 0 h 190949"/>
              <a:gd name="connsiteX39" fmla="*/ 2934960 w 5143500"/>
              <a:gd name="connsiteY39" fmla="*/ 190949 h 190949"/>
              <a:gd name="connsiteX40" fmla="*/ 3425715 w 5143500"/>
              <a:gd name="connsiteY40" fmla="*/ 190949 h 190949"/>
              <a:gd name="connsiteX41" fmla="*/ 3303026 w 5143500"/>
              <a:gd name="connsiteY41" fmla="*/ 0 h 190949"/>
              <a:gd name="connsiteX42" fmla="*/ 3180339 w 5143500"/>
              <a:gd name="connsiteY42" fmla="*/ 190949 h 190949"/>
              <a:gd name="connsiteX43" fmla="*/ 3671093 w 5143500"/>
              <a:gd name="connsiteY43" fmla="*/ 190949 h 190949"/>
              <a:gd name="connsiteX44" fmla="*/ 3548403 w 5143500"/>
              <a:gd name="connsiteY44" fmla="*/ 0 h 190949"/>
              <a:gd name="connsiteX45" fmla="*/ 3425715 w 5143500"/>
              <a:gd name="connsiteY45" fmla="*/ 190949 h 190949"/>
              <a:gd name="connsiteX46" fmla="*/ 3916470 w 5143500"/>
              <a:gd name="connsiteY46" fmla="*/ 190949 h 190949"/>
              <a:gd name="connsiteX47" fmla="*/ 3793781 w 5143500"/>
              <a:gd name="connsiteY47" fmla="*/ 0 h 190949"/>
              <a:gd name="connsiteX48" fmla="*/ 3671093 w 5143500"/>
              <a:gd name="connsiteY48" fmla="*/ 190949 h 190949"/>
              <a:gd name="connsiteX49" fmla="*/ 4161846 w 5143500"/>
              <a:gd name="connsiteY49" fmla="*/ 190949 h 190949"/>
              <a:gd name="connsiteX50" fmla="*/ 4039157 w 5143500"/>
              <a:gd name="connsiteY50" fmla="*/ 0 h 190949"/>
              <a:gd name="connsiteX51" fmla="*/ 3916470 w 5143500"/>
              <a:gd name="connsiteY51" fmla="*/ 190949 h 190949"/>
              <a:gd name="connsiteX52" fmla="*/ 4407223 w 5143500"/>
              <a:gd name="connsiteY52" fmla="*/ 190949 h 190949"/>
              <a:gd name="connsiteX53" fmla="*/ 4284536 w 5143500"/>
              <a:gd name="connsiteY53" fmla="*/ 0 h 190949"/>
              <a:gd name="connsiteX54" fmla="*/ 4161846 w 5143500"/>
              <a:gd name="connsiteY54" fmla="*/ 190949 h 190949"/>
              <a:gd name="connsiteX55" fmla="*/ 4652601 w 5143500"/>
              <a:gd name="connsiteY55" fmla="*/ 190949 h 190949"/>
              <a:gd name="connsiteX56" fmla="*/ 4529912 w 5143500"/>
              <a:gd name="connsiteY56" fmla="*/ 0 h 190949"/>
              <a:gd name="connsiteX57" fmla="*/ 4407223 w 5143500"/>
              <a:gd name="connsiteY57" fmla="*/ 190949 h 190949"/>
              <a:gd name="connsiteX58" fmla="*/ 4897978 w 5143500"/>
              <a:gd name="connsiteY58" fmla="*/ 190949 h 190949"/>
              <a:gd name="connsiteX59" fmla="*/ 4775289 w 5143500"/>
              <a:gd name="connsiteY59" fmla="*/ 0 h 190949"/>
              <a:gd name="connsiteX60" fmla="*/ 4652601 w 5143500"/>
              <a:gd name="connsiteY60" fmla="*/ 190949 h 190949"/>
              <a:gd name="connsiteX61" fmla="*/ 5143355 w 5143500"/>
              <a:gd name="connsiteY61" fmla="*/ 190949 h 190949"/>
              <a:gd name="connsiteX62" fmla="*/ 5020667 w 5143500"/>
              <a:gd name="connsiteY62" fmla="*/ 0 h 190949"/>
              <a:gd name="connsiteX63" fmla="*/ 4897978 w 5143500"/>
              <a:gd name="connsiteY63" fmla="*/ 190949 h 190949"/>
              <a:gd name="connsiteX64" fmla="*/ 5143500 w 5143500"/>
              <a:gd name="connsiteY64" fmla="*/ 185341 h 190949"/>
              <a:gd name="connsiteX65" fmla="*/ 5143500 w 5143500"/>
              <a:gd name="connsiteY65" fmla="*/ 185116 h 190949"/>
              <a:gd name="connsiteX66" fmla="*/ 5143355 w 5143500"/>
              <a:gd name="connsiteY66" fmla="*/ 185341 h 19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143500" h="190949">
                <a:moveTo>
                  <a:pt x="235812" y="190949"/>
                </a:moveTo>
                <a:lnTo>
                  <a:pt x="113126" y="0"/>
                </a:lnTo>
                <a:lnTo>
                  <a:pt x="0" y="176067"/>
                </a:lnTo>
                <a:lnTo>
                  <a:pt x="0" y="190949"/>
                </a:lnTo>
                <a:close/>
                <a:moveTo>
                  <a:pt x="481189" y="190949"/>
                </a:moveTo>
                <a:lnTo>
                  <a:pt x="358501" y="0"/>
                </a:lnTo>
                <a:lnTo>
                  <a:pt x="235812" y="190949"/>
                </a:lnTo>
                <a:close/>
                <a:moveTo>
                  <a:pt x="726566" y="190949"/>
                </a:moveTo>
                <a:lnTo>
                  <a:pt x="603877" y="0"/>
                </a:lnTo>
                <a:lnTo>
                  <a:pt x="481189" y="190949"/>
                </a:lnTo>
                <a:close/>
                <a:moveTo>
                  <a:pt x="971942" y="190949"/>
                </a:moveTo>
                <a:lnTo>
                  <a:pt x="849255" y="0"/>
                </a:lnTo>
                <a:lnTo>
                  <a:pt x="726566" y="190949"/>
                </a:lnTo>
                <a:close/>
                <a:moveTo>
                  <a:pt x="1217319" y="190949"/>
                </a:moveTo>
                <a:lnTo>
                  <a:pt x="1094632" y="0"/>
                </a:lnTo>
                <a:lnTo>
                  <a:pt x="971942" y="190949"/>
                </a:lnTo>
                <a:close/>
                <a:moveTo>
                  <a:pt x="1462698" y="190949"/>
                </a:moveTo>
                <a:lnTo>
                  <a:pt x="1340009" y="0"/>
                </a:lnTo>
                <a:lnTo>
                  <a:pt x="1217319" y="190949"/>
                </a:lnTo>
                <a:close/>
                <a:moveTo>
                  <a:pt x="1708075" y="190949"/>
                </a:moveTo>
                <a:lnTo>
                  <a:pt x="1585386" y="0"/>
                </a:lnTo>
                <a:lnTo>
                  <a:pt x="1462698" y="190949"/>
                </a:lnTo>
                <a:close/>
                <a:moveTo>
                  <a:pt x="1953452" y="190949"/>
                </a:moveTo>
                <a:lnTo>
                  <a:pt x="1830762" y="0"/>
                </a:lnTo>
                <a:lnTo>
                  <a:pt x="1708075" y="190949"/>
                </a:lnTo>
                <a:close/>
                <a:moveTo>
                  <a:pt x="2198829" y="190949"/>
                </a:moveTo>
                <a:lnTo>
                  <a:pt x="2076140" y="0"/>
                </a:lnTo>
                <a:lnTo>
                  <a:pt x="1953452" y="190949"/>
                </a:lnTo>
                <a:close/>
                <a:moveTo>
                  <a:pt x="2444205" y="190949"/>
                </a:moveTo>
                <a:lnTo>
                  <a:pt x="2321518" y="0"/>
                </a:lnTo>
                <a:lnTo>
                  <a:pt x="2198829" y="190949"/>
                </a:lnTo>
                <a:close/>
                <a:moveTo>
                  <a:pt x="2689583" y="190949"/>
                </a:moveTo>
                <a:lnTo>
                  <a:pt x="2566895" y="0"/>
                </a:lnTo>
                <a:lnTo>
                  <a:pt x="2444205" y="190949"/>
                </a:lnTo>
                <a:close/>
                <a:moveTo>
                  <a:pt x="2934960" y="190949"/>
                </a:moveTo>
                <a:lnTo>
                  <a:pt x="2812272" y="0"/>
                </a:lnTo>
                <a:lnTo>
                  <a:pt x="2689583" y="190949"/>
                </a:lnTo>
                <a:close/>
                <a:moveTo>
                  <a:pt x="3180339" y="190949"/>
                </a:moveTo>
                <a:lnTo>
                  <a:pt x="3057650" y="0"/>
                </a:lnTo>
                <a:lnTo>
                  <a:pt x="2934960" y="190949"/>
                </a:lnTo>
                <a:close/>
                <a:moveTo>
                  <a:pt x="3425715" y="190949"/>
                </a:moveTo>
                <a:lnTo>
                  <a:pt x="3303026" y="0"/>
                </a:lnTo>
                <a:lnTo>
                  <a:pt x="3180339" y="190949"/>
                </a:lnTo>
                <a:close/>
                <a:moveTo>
                  <a:pt x="3671093" y="190949"/>
                </a:moveTo>
                <a:lnTo>
                  <a:pt x="3548403" y="0"/>
                </a:lnTo>
                <a:lnTo>
                  <a:pt x="3425715" y="190949"/>
                </a:lnTo>
                <a:close/>
                <a:moveTo>
                  <a:pt x="3916470" y="190949"/>
                </a:moveTo>
                <a:lnTo>
                  <a:pt x="3793781" y="0"/>
                </a:lnTo>
                <a:lnTo>
                  <a:pt x="3671093" y="190949"/>
                </a:lnTo>
                <a:close/>
                <a:moveTo>
                  <a:pt x="4161846" y="190949"/>
                </a:moveTo>
                <a:lnTo>
                  <a:pt x="4039157" y="0"/>
                </a:lnTo>
                <a:lnTo>
                  <a:pt x="3916470" y="190949"/>
                </a:lnTo>
                <a:close/>
                <a:moveTo>
                  <a:pt x="4407223" y="190949"/>
                </a:moveTo>
                <a:lnTo>
                  <a:pt x="4284536" y="0"/>
                </a:lnTo>
                <a:lnTo>
                  <a:pt x="4161846" y="190949"/>
                </a:lnTo>
                <a:close/>
                <a:moveTo>
                  <a:pt x="4652601" y="190949"/>
                </a:moveTo>
                <a:lnTo>
                  <a:pt x="4529912" y="0"/>
                </a:lnTo>
                <a:lnTo>
                  <a:pt x="4407223" y="190949"/>
                </a:lnTo>
                <a:close/>
                <a:moveTo>
                  <a:pt x="4897978" y="190949"/>
                </a:moveTo>
                <a:lnTo>
                  <a:pt x="4775289" y="0"/>
                </a:lnTo>
                <a:lnTo>
                  <a:pt x="4652601" y="190949"/>
                </a:lnTo>
                <a:close/>
                <a:moveTo>
                  <a:pt x="5143355" y="190949"/>
                </a:moveTo>
                <a:lnTo>
                  <a:pt x="5020667" y="0"/>
                </a:lnTo>
                <a:lnTo>
                  <a:pt x="4897978" y="190949"/>
                </a:lnTo>
                <a:close/>
                <a:moveTo>
                  <a:pt x="5143500" y="185341"/>
                </a:moveTo>
                <a:lnTo>
                  <a:pt x="5143500" y="185116"/>
                </a:lnTo>
                <a:lnTo>
                  <a:pt x="5143355" y="185341"/>
                </a:lnTo>
                <a:close/>
              </a:path>
            </a:pathLst>
          </a:custGeom>
          <a:solidFill>
            <a:srgbClr val="ACA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18D9-0BCF-4AA1-9F25-AE5E82D7968B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49DD-39C5-4C05-84FD-1AFD6A78A7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18D9-0BCF-4AA1-9F25-AE5E82D7968B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49DD-39C5-4C05-84FD-1AFD6A78A7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18D9-0BCF-4AA1-9F25-AE5E82D7968B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49DD-39C5-4C05-84FD-1AFD6A78A7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93" y="-1970"/>
            <a:ext cx="9144793" cy="514547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fld id="{B1E218D9-0BCF-4AA1-9F25-AE5E82D7968B}" type="datetimeFigureOut">
              <a:rPr lang="zh-CN" altLang="en-US" smtClean="0"/>
              <a:t>2021/7/19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fld id="{0B6249DD-39C5-4C05-84FD-1AFD6A78A77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微软雅黑" panose="020B0503020204020204" pitchFamily="34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PowerPoint\PPT&#27169;&#26495;\01-&#32844;&#22330;&#36890;&#29992;\MB-037-140806-&#22823;&#27668;&#27785;&#31283;&#31616;&#32422;&#36890;&#29992;&#21160;&#24577;&#21830;&#21153;PPT&#27169;&#26495;\MB-037-140806-&#22823;&#27668;&#27785;&#31283;&#31616;&#32422;&#36890;&#29992;&#21160;&#24577;&#21830;&#21153;PPT&#27169;&#26495;\BGM.mp3" TargetMode="External"/><Relationship Id="rId1" Type="http://schemas.microsoft.com/office/2007/relationships/media" Target="file:///D:\PowerPoint\PPT&#27169;&#26495;\01-&#32844;&#22330;&#36890;&#29992;\MB-037-140806-&#22823;&#27668;&#27785;&#31283;&#31616;&#32422;&#36890;&#29992;&#21160;&#24577;&#21830;&#21153;PPT&#27169;&#26495;\MB-037-140806-&#22823;&#27668;&#27785;&#31283;&#31616;&#32422;&#36890;&#29992;&#21160;&#24577;&#21830;&#21153;PPT&#27169;&#26495;\BGM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431569" y="724473"/>
            <a:ext cx="8280862" cy="2104670"/>
            <a:chOff x="431569" y="656528"/>
            <a:chExt cx="8280862" cy="2104670"/>
          </a:xfrm>
        </p:grpSpPr>
        <p:sp>
          <p:nvSpPr>
            <p:cNvPr id="91" name="任意多边形 90"/>
            <p:cNvSpPr/>
            <p:nvPr/>
          </p:nvSpPr>
          <p:spPr>
            <a:xfrm>
              <a:off x="432493" y="656528"/>
              <a:ext cx="8279938" cy="2093668"/>
            </a:xfrm>
            <a:custGeom>
              <a:avLst/>
              <a:gdLst>
                <a:gd name="connsiteX0" fmla="*/ 0 w 8279938"/>
                <a:gd name="connsiteY0" fmla="*/ 0 h 2093668"/>
                <a:gd name="connsiteX1" fmla="*/ 8279938 w 8279938"/>
                <a:gd name="connsiteY1" fmla="*/ 0 h 2093668"/>
                <a:gd name="connsiteX2" fmla="*/ 8279938 w 8279938"/>
                <a:gd name="connsiteY2" fmla="*/ 2093668 h 2093668"/>
                <a:gd name="connsiteX3" fmla="*/ 8279935 w 8279938"/>
                <a:gd name="connsiteY3" fmla="*/ 2093668 h 2093668"/>
                <a:gd name="connsiteX4" fmla="*/ 8279935 w 8279938"/>
                <a:gd name="connsiteY4" fmla="*/ 1601 h 2093668"/>
                <a:gd name="connsiteX5" fmla="*/ 7904625 w 8279938"/>
                <a:gd name="connsiteY5" fmla="*/ 1053936 h 2093668"/>
                <a:gd name="connsiteX6" fmla="*/ 8275440 w 8279938"/>
                <a:gd name="connsiteY6" fmla="*/ 2093668 h 2093668"/>
                <a:gd name="connsiteX7" fmla="*/ 2069 w 8279938"/>
                <a:gd name="connsiteY7" fmla="*/ 2093668 h 2093668"/>
                <a:gd name="connsiteX8" fmla="*/ 374384 w 8279938"/>
                <a:gd name="connsiteY8" fmla="*/ 1049734 h 209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79938" h="2093668">
                  <a:moveTo>
                    <a:pt x="0" y="0"/>
                  </a:moveTo>
                  <a:lnTo>
                    <a:pt x="8279938" y="0"/>
                  </a:lnTo>
                  <a:lnTo>
                    <a:pt x="8279938" y="2093668"/>
                  </a:lnTo>
                  <a:lnTo>
                    <a:pt x="8279935" y="2093668"/>
                  </a:lnTo>
                  <a:lnTo>
                    <a:pt x="8279935" y="1601"/>
                  </a:lnTo>
                  <a:lnTo>
                    <a:pt x="7904625" y="1053936"/>
                  </a:lnTo>
                  <a:lnTo>
                    <a:pt x="8275440" y="2093668"/>
                  </a:lnTo>
                  <a:lnTo>
                    <a:pt x="2069" y="2093668"/>
                  </a:lnTo>
                  <a:lnTo>
                    <a:pt x="374384" y="1049734"/>
                  </a:lnTo>
                  <a:close/>
                </a:path>
              </a:pathLst>
            </a:custGeom>
            <a:solidFill>
              <a:srgbClr val="9F3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2" name="任意多边形 91"/>
            <p:cNvSpPr/>
            <p:nvPr/>
          </p:nvSpPr>
          <p:spPr>
            <a:xfrm>
              <a:off x="431569" y="1875297"/>
              <a:ext cx="8280862" cy="885901"/>
            </a:xfrm>
            <a:custGeom>
              <a:avLst/>
              <a:gdLst>
                <a:gd name="connsiteX0" fmla="*/ 327704 w 8280862"/>
                <a:gd name="connsiteY0" fmla="*/ 0 h 885901"/>
                <a:gd name="connsiteX1" fmla="*/ 433944 w 8280862"/>
                <a:gd name="connsiteY1" fmla="*/ 140421 h 885901"/>
                <a:gd name="connsiteX2" fmla="*/ 439360 w 8280862"/>
                <a:gd name="connsiteY2" fmla="*/ 140421 h 885901"/>
                <a:gd name="connsiteX3" fmla="*/ 545599 w 8280862"/>
                <a:gd name="connsiteY3" fmla="*/ 0 h 885901"/>
                <a:gd name="connsiteX4" fmla="*/ 651838 w 8280862"/>
                <a:gd name="connsiteY4" fmla="*/ 140421 h 885901"/>
                <a:gd name="connsiteX5" fmla="*/ 657253 w 8280862"/>
                <a:gd name="connsiteY5" fmla="*/ 140421 h 885901"/>
                <a:gd name="connsiteX6" fmla="*/ 763494 w 8280862"/>
                <a:gd name="connsiteY6" fmla="*/ 0 h 885901"/>
                <a:gd name="connsiteX7" fmla="*/ 869734 w 8280862"/>
                <a:gd name="connsiteY7" fmla="*/ 140421 h 885901"/>
                <a:gd name="connsiteX8" fmla="*/ 875149 w 8280862"/>
                <a:gd name="connsiteY8" fmla="*/ 140421 h 885901"/>
                <a:gd name="connsiteX9" fmla="*/ 981389 w 8280862"/>
                <a:gd name="connsiteY9" fmla="*/ 0 h 885901"/>
                <a:gd name="connsiteX10" fmla="*/ 1087629 w 8280862"/>
                <a:gd name="connsiteY10" fmla="*/ 140421 h 885901"/>
                <a:gd name="connsiteX11" fmla="*/ 1093044 w 8280862"/>
                <a:gd name="connsiteY11" fmla="*/ 140421 h 885901"/>
                <a:gd name="connsiteX12" fmla="*/ 1199284 w 8280862"/>
                <a:gd name="connsiteY12" fmla="*/ 0 h 885901"/>
                <a:gd name="connsiteX13" fmla="*/ 1305523 w 8280862"/>
                <a:gd name="connsiteY13" fmla="*/ 140421 h 885901"/>
                <a:gd name="connsiteX14" fmla="*/ 1310939 w 8280862"/>
                <a:gd name="connsiteY14" fmla="*/ 140421 h 885901"/>
                <a:gd name="connsiteX15" fmla="*/ 1417179 w 8280862"/>
                <a:gd name="connsiteY15" fmla="*/ 0 h 885901"/>
                <a:gd name="connsiteX16" fmla="*/ 1523418 w 8280862"/>
                <a:gd name="connsiteY16" fmla="*/ 140421 h 885901"/>
                <a:gd name="connsiteX17" fmla="*/ 1528834 w 8280862"/>
                <a:gd name="connsiteY17" fmla="*/ 140421 h 885901"/>
                <a:gd name="connsiteX18" fmla="*/ 1635074 w 8280862"/>
                <a:gd name="connsiteY18" fmla="*/ 0 h 885901"/>
                <a:gd name="connsiteX19" fmla="*/ 1741313 w 8280862"/>
                <a:gd name="connsiteY19" fmla="*/ 140421 h 885901"/>
                <a:gd name="connsiteX20" fmla="*/ 1746729 w 8280862"/>
                <a:gd name="connsiteY20" fmla="*/ 140421 h 885901"/>
                <a:gd name="connsiteX21" fmla="*/ 1852967 w 8280862"/>
                <a:gd name="connsiteY21" fmla="*/ 0 h 885901"/>
                <a:gd name="connsiteX22" fmla="*/ 1959208 w 8280862"/>
                <a:gd name="connsiteY22" fmla="*/ 140421 h 885901"/>
                <a:gd name="connsiteX23" fmla="*/ 1964624 w 8280862"/>
                <a:gd name="connsiteY23" fmla="*/ 140421 h 885901"/>
                <a:gd name="connsiteX24" fmla="*/ 2070862 w 8280862"/>
                <a:gd name="connsiteY24" fmla="*/ 0 h 885901"/>
                <a:gd name="connsiteX25" fmla="*/ 2177102 w 8280862"/>
                <a:gd name="connsiteY25" fmla="*/ 140421 h 885901"/>
                <a:gd name="connsiteX26" fmla="*/ 2182518 w 8280862"/>
                <a:gd name="connsiteY26" fmla="*/ 140421 h 885901"/>
                <a:gd name="connsiteX27" fmla="*/ 2288758 w 8280862"/>
                <a:gd name="connsiteY27" fmla="*/ 0 h 885901"/>
                <a:gd name="connsiteX28" fmla="*/ 2394996 w 8280862"/>
                <a:gd name="connsiteY28" fmla="*/ 140421 h 885901"/>
                <a:gd name="connsiteX29" fmla="*/ 2400411 w 8280862"/>
                <a:gd name="connsiteY29" fmla="*/ 140421 h 885901"/>
                <a:gd name="connsiteX30" fmla="*/ 2506652 w 8280862"/>
                <a:gd name="connsiteY30" fmla="*/ 0 h 885901"/>
                <a:gd name="connsiteX31" fmla="*/ 2612892 w 8280862"/>
                <a:gd name="connsiteY31" fmla="*/ 140421 h 885901"/>
                <a:gd name="connsiteX32" fmla="*/ 2618307 w 8280862"/>
                <a:gd name="connsiteY32" fmla="*/ 140421 h 885901"/>
                <a:gd name="connsiteX33" fmla="*/ 2724547 w 8280862"/>
                <a:gd name="connsiteY33" fmla="*/ 0 h 885901"/>
                <a:gd name="connsiteX34" fmla="*/ 2830786 w 8280862"/>
                <a:gd name="connsiteY34" fmla="*/ 140421 h 885901"/>
                <a:gd name="connsiteX35" fmla="*/ 2836202 w 8280862"/>
                <a:gd name="connsiteY35" fmla="*/ 140421 h 885901"/>
                <a:gd name="connsiteX36" fmla="*/ 2942441 w 8280862"/>
                <a:gd name="connsiteY36" fmla="*/ 0 h 885901"/>
                <a:gd name="connsiteX37" fmla="*/ 3048681 w 8280862"/>
                <a:gd name="connsiteY37" fmla="*/ 140421 h 885901"/>
                <a:gd name="connsiteX38" fmla="*/ 3054097 w 8280862"/>
                <a:gd name="connsiteY38" fmla="*/ 140421 h 885901"/>
                <a:gd name="connsiteX39" fmla="*/ 3160336 w 8280862"/>
                <a:gd name="connsiteY39" fmla="*/ 0 h 885901"/>
                <a:gd name="connsiteX40" fmla="*/ 3266575 w 8280862"/>
                <a:gd name="connsiteY40" fmla="*/ 140421 h 885901"/>
                <a:gd name="connsiteX41" fmla="*/ 3271991 w 8280862"/>
                <a:gd name="connsiteY41" fmla="*/ 140421 h 885901"/>
                <a:gd name="connsiteX42" fmla="*/ 3378230 w 8280862"/>
                <a:gd name="connsiteY42" fmla="*/ 0 h 885901"/>
                <a:gd name="connsiteX43" fmla="*/ 3484470 w 8280862"/>
                <a:gd name="connsiteY43" fmla="*/ 140421 h 885901"/>
                <a:gd name="connsiteX44" fmla="*/ 3489886 w 8280862"/>
                <a:gd name="connsiteY44" fmla="*/ 140421 h 885901"/>
                <a:gd name="connsiteX45" fmla="*/ 3596126 w 8280862"/>
                <a:gd name="connsiteY45" fmla="*/ 0 h 885901"/>
                <a:gd name="connsiteX46" fmla="*/ 3702366 w 8280862"/>
                <a:gd name="connsiteY46" fmla="*/ 140421 h 885901"/>
                <a:gd name="connsiteX47" fmla="*/ 3707781 w 8280862"/>
                <a:gd name="connsiteY47" fmla="*/ 140421 h 885901"/>
                <a:gd name="connsiteX48" fmla="*/ 3814020 w 8280862"/>
                <a:gd name="connsiteY48" fmla="*/ 0 h 885901"/>
                <a:gd name="connsiteX49" fmla="*/ 3920258 w 8280862"/>
                <a:gd name="connsiteY49" fmla="*/ 140421 h 885901"/>
                <a:gd name="connsiteX50" fmla="*/ 3925673 w 8280862"/>
                <a:gd name="connsiteY50" fmla="*/ 140421 h 885901"/>
                <a:gd name="connsiteX51" fmla="*/ 4031913 w 8280862"/>
                <a:gd name="connsiteY51" fmla="*/ 0 h 885901"/>
                <a:gd name="connsiteX52" fmla="*/ 4138152 w 8280862"/>
                <a:gd name="connsiteY52" fmla="*/ 140421 h 885901"/>
                <a:gd name="connsiteX53" fmla="*/ 4143568 w 8280862"/>
                <a:gd name="connsiteY53" fmla="*/ 140421 h 885901"/>
                <a:gd name="connsiteX54" fmla="*/ 4249808 w 8280862"/>
                <a:gd name="connsiteY54" fmla="*/ 0 h 885901"/>
                <a:gd name="connsiteX55" fmla="*/ 4356047 w 8280862"/>
                <a:gd name="connsiteY55" fmla="*/ 140421 h 885901"/>
                <a:gd name="connsiteX56" fmla="*/ 4361463 w 8280862"/>
                <a:gd name="connsiteY56" fmla="*/ 140421 h 885901"/>
                <a:gd name="connsiteX57" fmla="*/ 4467702 w 8280862"/>
                <a:gd name="connsiteY57" fmla="*/ 0 h 885901"/>
                <a:gd name="connsiteX58" fmla="*/ 4573942 w 8280862"/>
                <a:gd name="connsiteY58" fmla="*/ 140421 h 885901"/>
                <a:gd name="connsiteX59" fmla="*/ 4579358 w 8280862"/>
                <a:gd name="connsiteY59" fmla="*/ 140421 h 885901"/>
                <a:gd name="connsiteX60" fmla="*/ 4685597 w 8280862"/>
                <a:gd name="connsiteY60" fmla="*/ 0 h 885901"/>
                <a:gd name="connsiteX61" fmla="*/ 4791837 w 8280862"/>
                <a:gd name="connsiteY61" fmla="*/ 140421 h 885901"/>
                <a:gd name="connsiteX62" fmla="*/ 4797253 w 8280862"/>
                <a:gd name="connsiteY62" fmla="*/ 140421 h 885901"/>
                <a:gd name="connsiteX63" fmla="*/ 4903492 w 8280862"/>
                <a:gd name="connsiteY63" fmla="*/ 0 h 885901"/>
                <a:gd name="connsiteX64" fmla="*/ 5009732 w 8280862"/>
                <a:gd name="connsiteY64" fmla="*/ 140421 h 885901"/>
                <a:gd name="connsiteX65" fmla="*/ 5015147 w 8280862"/>
                <a:gd name="connsiteY65" fmla="*/ 140421 h 885901"/>
                <a:gd name="connsiteX66" fmla="*/ 5121387 w 8280862"/>
                <a:gd name="connsiteY66" fmla="*/ 0 h 885901"/>
                <a:gd name="connsiteX67" fmla="*/ 5227626 w 8280862"/>
                <a:gd name="connsiteY67" fmla="*/ 140421 h 885901"/>
                <a:gd name="connsiteX68" fmla="*/ 5233042 w 8280862"/>
                <a:gd name="connsiteY68" fmla="*/ 140421 h 885901"/>
                <a:gd name="connsiteX69" fmla="*/ 5339282 w 8280862"/>
                <a:gd name="connsiteY69" fmla="*/ 0 h 885901"/>
                <a:gd name="connsiteX70" fmla="*/ 5445521 w 8280862"/>
                <a:gd name="connsiteY70" fmla="*/ 140421 h 885901"/>
                <a:gd name="connsiteX71" fmla="*/ 5450937 w 8280862"/>
                <a:gd name="connsiteY71" fmla="*/ 140421 h 885901"/>
                <a:gd name="connsiteX72" fmla="*/ 5557177 w 8280862"/>
                <a:gd name="connsiteY72" fmla="*/ 0 h 885901"/>
                <a:gd name="connsiteX73" fmla="*/ 5663416 w 8280862"/>
                <a:gd name="connsiteY73" fmla="*/ 140421 h 885901"/>
                <a:gd name="connsiteX74" fmla="*/ 5668832 w 8280862"/>
                <a:gd name="connsiteY74" fmla="*/ 140421 h 885901"/>
                <a:gd name="connsiteX75" fmla="*/ 5775072 w 8280862"/>
                <a:gd name="connsiteY75" fmla="*/ 0 h 885901"/>
                <a:gd name="connsiteX76" fmla="*/ 5881311 w 8280862"/>
                <a:gd name="connsiteY76" fmla="*/ 140421 h 885901"/>
                <a:gd name="connsiteX77" fmla="*/ 5886726 w 8280862"/>
                <a:gd name="connsiteY77" fmla="*/ 140421 h 885901"/>
                <a:gd name="connsiteX78" fmla="*/ 5992966 w 8280862"/>
                <a:gd name="connsiteY78" fmla="*/ 0 h 885901"/>
                <a:gd name="connsiteX79" fmla="*/ 6099206 w 8280862"/>
                <a:gd name="connsiteY79" fmla="*/ 140421 h 885901"/>
                <a:gd name="connsiteX80" fmla="*/ 6104622 w 8280862"/>
                <a:gd name="connsiteY80" fmla="*/ 140421 h 885901"/>
                <a:gd name="connsiteX81" fmla="*/ 6210861 w 8280862"/>
                <a:gd name="connsiteY81" fmla="*/ 0 h 885901"/>
                <a:gd name="connsiteX82" fmla="*/ 6317101 w 8280862"/>
                <a:gd name="connsiteY82" fmla="*/ 140421 h 885901"/>
                <a:gd name="connsiteX83" fmla="*/ 6322517 w 8280862"/>
                <a:gd name="connsiteY83" fmla="*/ 140421 h 885901"/>
                <a:gd name="connsiteX84" fmla="*/ 6428756 w 8280862"/>
                <a:gd name="connsiteY84" fmla="*/ 0 h 885901"/>
                <a:gd name="connsiteX85" fmla="*/ 6534996 w 8280862"/>
                <a:gd name="connsiteY85" fmla="*/ 140421 h 885901"/>
                <a:gd name="connsiteX86" fmla="*/ 6540412 w 8280862"/>
                <a:gd name="connsiteY86" fmla="*/ 140421 h 885901"/>
                <a:gd name="connsiteX87" fmla="*/ 6646651 w 8280862"/>
                <a:gd name="connsiteY87" fmla="*/ 0 h 885901"/>
                <a:gd name="connsiteX88" fmla="*/ 6752891 w 8280862"/>
                <a:gd name="connsiteY88" fmla="*/ 140421 h 885901"/>
                <a:gd name="connsiteX89" fmla="*/ 6758306 w 8280862"/>
                <a:gd name="connsiteY89" fmla="*/ 140421 h 885901"/>
                <a:gd name="connsiteX90" fmla="*/ 6864546 w 8280862"/>
                <a:gd name="connsiteY90" fmla="*/ 0 h 885901"/>
                <a:gd name="connsiteX91" fmla="*/ 6970785 w 8280862"/>
                <a:gd name="connsiteY91" fmla="*/ 140421 h 885901"/>
                <a:gd name="connsiteX92" fmla="*/ 6976201 w 8280862"/>
                <a:gd name="connsiteY92" fmla="*/ 140421 h 885901"/>
                <a:gd name="connsiteX93" fmla="*/ 7082441 w 8280862"/>
                <a:gd name="connsiteY93" fmla="*/ 0 h 885901"/>
                <a:gd name="connsiteX94" fmla="*/ 7188680 w 8280862"/>
                <a:gd name="connsiteY94" fmla="*/ 140421 h 885901"/>
                <a:gd name="connsiteX95" fmla="*/ 7194096 w 8280862"/>
                <a:gd name="connsiteY95" fmla="*/ 140421 h 885901"/>
                <a:gd name="connsiteX96" fmla="*/ 7300335 w 8280862"/>
                <a:gd name="connsiteY96" fmla="*/ 0 h 885901"/>
                <a:gd name="connsiteX97" fmla="*/ 7406575 w 8280862"/>
                <a:gd name="connsiteY97" fmla="*/ 140421 h 885901"/>
                <a:gd name="connsiteX98" fmla="*/ 7411991 w 8280862"/>
                <a:gd name="connsiteY98" fmla="*/ 140421 h 885901"/>
                <a:gd name="connsiteX99" fmla="*/ 7518230 w 8280862"/>
                <a:gd name="connsiteY99" fmla="*/ 0 h 885901"/>
                <a:gd name="connsiteX100" fmla="*/ 7624470 w 8280862"/>
                <a:gd name="connsiteY100" fmla="*/ 140421 h 885901"/>
                <a:gd name="connsiteX101" fmla="*/ 7629886 w 8280862"/>
                <a:gd name="connsiteY101" fmla="*/ 140421 h 885901"/>
                <a:gd name="connsiteX102" fmla="*/ 7736125 w 8280862"/>
                <a:gd name="connsiteY102" fmla="*/ 0 h 885901"/>
                <a:gd name="connsiteX103" fmla="*/ 7842365 w 8280862"/>
                <a:gd name="connsiteY103" fmla="*/ 140421 h 885901"/>
                <a:gd name="connsiteX104" fmla="*/ 7847781 w 8280862"/>
                <a:gd name="connsiteY104" fmla="*/ 140421 h 885901"/>
                <a:gd name="connsiteX105" fmla="*/ 7954020 w 8280862"/>
                <a:gd name="connsiteY105" fmla="*/ 0 h 885901"/>
                <a:gd name="connsiteX106" fmla="*/ 7976375 w 8280862"/>
                <a:gd name="connsiteY106" fmla="*/ 29548 h 885901"/>
                <a:gd name="connsiteX107" fmla="*/ 8280862 w 8280862"/>
                <a:gd name="connsiteY107" fmla="*/ 883298 h 885901"/>
                <a:gd name="connsiteX108" fmla="*/ 8280862 w 8280862"/>
                <a:gd name="connsiteY108" fmla="*/ 885901 h 885901"/>
                <a:gd name="connsiteX109" fmla="*/ 0 w 8280862"/>
                <a:gd name="connsiteY109" fmla="*/ 885901 h 885901"/>
                <a:gd name="connsiteX110" fmla="*/ 0 w 8280862"/>
                <a:gd name="connsiteY110" fmla="*/ 883298 h 885901"/>
                <a:gd name="connsiteX111" fmla="*/ 303718 w 8280862"/>
                <a:gd name="connsiteY111" fmla="*/ 31704 h 88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8280862" h="885901">
                  <a:moveTo>
                    <a:pt x="327704" y="0"/>
                  </a:moveTo>
                  <a:lnTo>
                    <a:pt x="433944" y="140421"/>
                  </a:lnTo>
                  <a:lnTo>
                    <a:pt x="439360" y="140421"/>
                  </a:lnTo>
                  <a:lnTo>
                    <a:pt x="545599" y="0"/>
                  </a:lnTo>
                  <a:lnTo>
                    <a:pt x="651838" y="140421"/>
                  </a:lnTo>
                  <a:lnTo>
                    <a:pt x="657253" y="140421"/>
                  </a:lnTo>
                  <a:lnTo>
                    <a:pt x="763494" y="0"/>
                  </a:lnTo>
                  <a:lnTo>
                    <a:pt x="869734" y="140421"/>
                  </a:lnTo>
                  <a:lnTo>
                    <a:pt x="875149" y="140421"/>
                  </a:lnTo>
                  <a:lnTo>
                    <a:pt x="981389" y="0"/>
                  </a:lnTo>
                  <a:lnTo>
                    <a:pt x="1087629" y="140421"/>
                  </a:lnTo>
                  <a:lnTo>
                    <a:pt x="1093044" y="140421"/>
                  </a:lnTo>
                  <a:lnTo>
                    <a:pt x="1199284" y="0"/>
                  </a:lnTo>
                  <a:lnTo>
                    <a:pt x="1305523" y="140421"/>
                  </a:lnTo>
                  <a:lnTo>
                    <a:pt x="1310939" y="140421"/>
                  </a:lnTo>
                  <a:lnTo>
                    <a:pt x="1417179" y="0"/>
                  </a:lnTo>
                  <a:lnTo>
                    <a:pt x="1523418" y="140421"/>
                  </a:lnTo>
                  <a:lnTo>
                    <a:pt x="1528834" y="140421"/>
                  </a:lnTo>
                  <a:lnTo>
                    <a:pt x="1635074" y="0"/>
                  </a:lnTo>
                  <a:lnTo>
                    <a:pt x="1741313" y="140421"/>
                  </a:lnTo>
                  <a:lnTo>
                    <a:pt x="1746729" y="140421"/>
                  </a:lnTo>
                  <a:lnTo>
                    <a:pt x="1852967" y="0"/>
                  </a:lnTo>
                  <a:lnTo>
                    <a:pt x="1959208" y="140421"/>
                  </a:lnTo>
                  <a:lnTo>
                    <a:pt x="1964624" y="140421"/>
                  </a:lnTo>
                  <a:lnTo>
                    <a:pt x="2070862" y="0"/>
                  </a:lnTo>
                  <a:lnTo>
                    <a:pt x="2177102" y="140421"/>
                  </a:lnTo>
                  <a:lnTo>
                    <a:pt x="2182518" y="140421"/>
                  </a:lnTo>
                  <a:lnTo>
                    <a:pt x="2288758" y="0"/>
                  </a:lnTo>
                  <a:lnTo>
                    <a:pt x="2394996" y="140421"/>
                  </a:lnTo>
                  <a:lnTo>
                    <a:pt x="2400411" y="140421"/>
                  </a:lnTo>
                  <a:lnTo>
                    <a:pt x="2506652" y="0"/>
                  </a:lnTo>
                  <a:lnTo>
                    <a:pt x="2612892" y="140421"/>
                  </a:lnTo>
                  <a:lnTo>
                    <a:pt x="2618307" y="140421"/>
                  </a:lnTo>
                  <a:lnTo>
                    <a:pt x="2724547" y="0"/>
                  </a:lnTo>
                  <a:lnTo>
                    <a:pt x="2830786" y="140421"/>
                  </a:lnTo>
                  <a:lnTo>
                    <a:pt x="2836202" y="140421"/>
                  </a:lnTo>
                  <a:lnTo>
                    <a:pt x="2942441" y="0"/>
                  </a:lnTo>
                  <a:lnTo>
                    <a:pt x="3048681" y="140421"/>
                  </a:lnTo>
                  <a:lnTo>
                    <a:pt x="3054097" y="140421"/>
                  </a:lnTo>
                  <a:lnTo>
                    <a:pt x="3160336" y="0"/>
                  </a:lnTo>
                  <a:lnTo>
                    <a:pt x="3266575" y="140421"/>
                  </a:lnTo>
                  <a:lnTo>
                    <a:pt x="3271991" y="140421"/>
                  </a:lnTo>
                  <a:lnTo>
                    <a:pt x="3378230" y="0"/>
                  </a:lnTo>
                  <a:lnTo>
                    <a:pt x="3484470" y="140421"/>
                  </a:lnTo>
                  <a:lnTo>
                    <a:pt x="3489886" y="140421"/>
                  </a:lnTo>
                  <a:lnTo>
                    <a:pt x="3596126" y="0"/>
                  </a:lnTo>
                  <a:lnTo>
                    <a:pt x="3702366" y="140421"/>
                  </a:lnTo>
                  <a:lnTo>
                    <a:pt x="3707781" y="140421"/>
                  </a:lnTo>
                  <a:lnTo>
                    <a:pt x="3814020" y="0"/>
                  </a:lnTo>
                  <a:lnTo>
                    <a:pt x="3920258" y="140421"/>
                  </a:lnTo>
                  <a:lnTo>
                    <a:pt x="3925673" y="140421"/>
                  </a:lnTo>
                  <a:lnTo>
                    <a:pt x="4031913" y="0"/>
                  </a:lnTo>
                  <a:lnTo>
                    <a:pt x="4138152" y="140421"/>
                  </a:lnTo>
                  <a:lnTo>
                    <a:pt x="4143568" y="140421"/>
                  </a:lnTo>
                  <a:lnTo>
                    <a:pt x="4249808" y="0"/>
                  </a:lnTo>
                  <a:lnTo>
                    <a:pt x="4356047" y="140421"/>
                  </a:lnTo>
                  <a:lnTo>
                    <a:pt x="4361463" y="140421"/>
                  </a:lnTo>
                  <a:lnTo>
                    <a:pt x="4467702" y="0"/>
                  </a:lnTo>
                  <a:lnTo>
                    <a:pt x="4573942" y="140421"/>
                  </a:lnTo>
                  <a:lnTo>
                    <a:pt x="4579358" y="140421"/>
                  </a:lnTo>
                  <a:lnTo>
                    <a:pt x="4685597" y="0"/>
                  </a:lnTo>
                  <a:lnTo>
                    <a:pt x="4791837" y="140421"/>
                  </a:lnTo>
                  <a:lnTo>
                    <a:pt x="4797253" y="140421"/>
                  </a:lnTo>
                  <a:lnTo>
                    <a:pt x="4903492" y="0"/>
                  </a:lnTo>
                  <a:lnTo>
                    <a:pt x="5009732" y="140421"/>
                  </a:lnTo>
                  <a:lnTo>
                    <a:pt x="5015147" y="140421"/>
                  </a:lnTo>
                  <a:lnTo>
                    <a:pt x="5121387" y="0"/>
                  </a:lnTo>
                  <a:lnTo>
                    <a:pt x="5227626" y="140421"/>
                  </a:lnTo>
                  <a:lnTo>
                    <a:pt x="5233042" y="140421"/>
                  </a:lnTo>
                  <a:lnTo>
                    <a:pt x="5339282" y="0"/>
                  </a:lnTo>
                  <a:lnTo>
                    <a:pt x="5445521" y="140421"/>
                  </a:lnTo>
                  <a:lnTo>
                    <a:pt x="5450937" y="140421"/>
                  </a:lnTo>
                  <a:lnTo>
                    <a:pt x="5557177" y="0"/>
                  </a:lnTo>
                  <a:lnTo>
                    <a:pt x="5663416" y="140421"/>
                  </a:lnTo>
                  <a:lnTo>
                    <a:pt x="5668832" y="140421"/>
                  </a:lnTo>
                  <a:lnTo>
                    <a:pt x="5775072" y="0"/>
                  </a:lnTo>
                  <a:lnTo>
                    <a:pt x="5881311" y="140421"/>
                  </a:lnTo>
                  <a:lnTo>
                    <a:pt x="5886726" y="140421"/>
                  </a:lnTo>
                  <a:lnTo>
                    <a:pt x="5992966" y="0"/>
                  </a:lnTo>
                  <a:lnTo>
                    <a:pt x="6099206" y="140421"/>
                  </a:lnTo>
                  <a:lnTo>
                    <a:pt x="6104622" y="140421"/>
                  </a:lnTo>
                  <a:lnTo>
                    <a:pt x="6210861" y="0"/>
                  </a:lnTo>
                  <a:lnTo>
                    <a:pt x="6317101" y="140421"/>
                  </a:lnTo>
                  <a:lnTo>
                    <a:pt x="6322517" y="140421"/>
                  </a:lnTo>
                  <a:lnTo>
                    <a:pt x="6428756" y="0"/>
                  </a:lnTo>
                  <a:lnTo>
                    <a:pt x="6534996" y="140421"/>
                  </a:lnTo>
                  <a:lnTo>
                    <a:pt x="6540412" y="140421"/>
                  </a:lnTo>
                  <a:lnTo>
                    <a:pt x="6646651" y="0"/>
                  </a:lnTo>
                  <a:lnTo>
                    <a:pt x="6752891" y="140421"/>
                  </a:lnTo>
                  <a:lnTo>
                    <a:pt x="6758306" y="140421"/>
                  </a:lnTo>
                  <a:lnTo>
                    <a:pt x="6864546" y="0"/>
                  </a:lnTo>
                  <a:lnTo>
                    <a:pt x="6970785" y="140421"/>
                  </a:lnTo>
                  <a:lnTo>
                    <a:pt x="6976201" y="140421"/>
                  </a:lnTo>
                  <a:lnTo>
                    <a:pt x="7082441" y="0"/>
                  </a:lnTo>
                  <a:lnTo>
                    <a:pt x="7188680" y="140421"/>
                  </a:lnTo>
                  <a:lnTo>
                    <a:pt x="7194096" y="140421"/>
                  </a:lnTo>
                  <a:lnTo>
                    <a:pt x="7300335" y="0"/>
                  </a:lnTo>
                  <a:lnTo>
                    <a:pt x="7406575" y="140421"/>
                  </a:lnTo>
                  <a:lnTo>
                    <a:pt x="7411991" y="140421"/>
                  </a:lnTo>
                  <a:lnTo>
                    <a:pt x="7518230" y="0"/>
                  </a:lnTo>
                  <a:lnTo>
                    <a:pt x="7624470" y="140421"/>
                  </a:lnTo>
                  <a:lnTo>
                    <a:pt x="7629886" y="140421"/>
                  </a:lnTo>
                  <a:lnTo>
                    <a:pt x="7736125" y="0"/>
                  </a:lnTo>
                  <a:lnTo>
                    <a:pt x="7842365" y="140421"/>
                  </a:lnTo>
                  <a:lnTo>
                    <a:pt x="7847781" y="140421"/>
                  </a:lnTo>
                  <a:lnTo>
                    <a:pt x="7954020" y="0"/>
                  </a:lnTo>
                  <a:lnTo>
                    <a:pt x="7976375" y="29548"/>
                  </a:lnTo>
                  <a:lnTo>
                    <a:pt x="8280862" y="883298"/>
                  </a:lnTo>
                  <a:lnTo>
                    <a:pt x="8280862" y="885901"/>
                  </a:lnTo>
                  <a:lnTo>
                    <a:pt x="0" y="885901"/>
                  </a:lnTo>
                  <a:lnTo>
                    <a:pt x="0" y="883298"/>
                  </a:lnTo>
                  <a:lnTo>
                    <a:pt x="303718" y="31704"/>
                  </a:lnTo>
                  <a:close/>
                </a:path>
              </a:pathLst>
            </a:custGeom>
            <a:solidFill>
              <a:srgbClr val="822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28" name="等腰三角形 27"/>
          <p:cNvSpPr/>
          <p:nvPr/>
        </p:nvSpPr>
        <p:spPr>
          <a:xfrm flipH="1" flipV="1">
            <a:off x="1504767" y="2750196"/>
            <a:ext cx="397107" cy="228952"/>
          </a:xfrm>
          <a:prstGeom prst="triangle">
            <a:avLst/>
          </a:prstGeom>
          <a:solidFill>
            <a:srgbClr val="822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524759" y="959725"/>
            <a:ext cx="40944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关山初度路犹长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225404" y="3678453"/>
            <a:ext cx="3096405" cy="684739"/>
            <a:chOff x="2217149" y="3687343"/>
            <a:chExt cx="3096405" cy="684739"/>
          </a:xfrm>
        </p:grpSpPr>
        <p:sp>
          <p:nvSpPr>
            <p:cNvPr id="32" name="矩形 31"/>
            <p:cNvSpPr/>
            <p:nvPr/>
          </p:nvSpPr>
          <p:spPr>
            <a:xfrm>
              <a:off x="3060574" y="3687343"/>
              <a:ext cx="2252980" cy="337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rgbClr val="7C7950"/>
                  </a:solidFill>
                  <a:latin typeface="+mn-ea"/>
                </a:rPr>
                <a:t>鞍山市第八中学    赵微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3885565" y="4034897"/>
              <a:ext cx="828675" cy="337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>
                  <a:solidFill>
                    <a:srgbClr val="7C7950"/>
                  </a:solidFill>
                  <a:latin typeface="+mn-ea"/>
                </a:rPr>
                <a:t>2021.</a:t>
              </a:r>
              <a:r>
                <a:rPr lang="en-US" sz="1600">
                  <a:solidFill>
                    <a:srgbClr val="7C7950"/>
                  </a:solidFill>
                  <a:latin typeface="+mn-ea"/>
                </a:rPr>
                <a:t>7</a:t>
              </a:r>
              <a:endParaRPr lang="en-US" sz="1600" dirty="0">
                <a:solidFill>
                  <a:srgbClr val="7C7950"/>
                </a:solidFill>
                <a:latin typeface="+mn-ea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2217149" y="4025897"/>
              <a:ext cx="2952000" cy="18000"/>
            </a:xfrm>
            <a:prstGeom prst="rect">
              <a:avLst/>
            </a:prstGeom>
            <a:solidFill>
              <a:srgbClr val="ABA8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83" name="矩形 82"/>
          <p:cNvSpPr/>
          <p:nvPr/>
        </p:nvSpPr>
        <p:spPr>
          <a:xfrm>
            <a:off x="3680460" y="2168578"/>
            <a:ext cx="17830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初高中英语衔接</a:t>
            </a:r>
          </a:p>
        </p:txBody>
      </p:sp>
      <p:pic>
        <p:nvPicPr>
          <p:cNvPr id="3" name="BG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516" y="3306572"/>
            <a:ext cx="609600" cy="609600"/>
          </a:xfrm>
          <a:prstGeom prst="rect">
            <a:avLst/>
          </a:prstGeom>
        </p:spPr>
      </p:pic>
      <p:pic>
        <p:nvPicPr>
          <p:cNvPr id="5" name="图片 4" descr="ABUIABAEGAAg342khAYo6IPKzQYw9AM4jA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405" y="-37465"/>
            <a:ext cx="2721610" cy="76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54419" y="3105563"/>
            <a:ext cx="2314676" cy="432000"/>
            <a:chOff x="584236" y="3075746"/>
            <a:chExt cx="2314676" cy="432000"/>
          </a:xfrm>
        </p:grpSpPr>
        <p:sp>
          <p:nvSpPr>
            <p:cNvPr id="83" name="任意多边形 82"/>
            <p:cNvSpPr/>
            <p:nvPr/>
          </p:nvSpPr>
          <p:spPr>
            <a:xfrm flipH="1" flipV="1">
              <a:off x="584236" y="3075746"/>
              <a:ext cx="2314676" cy="432000"/>
            </a:xfrm>
            <a:custGeom>
              <a:avLst/>
              <a:gdLst>
                <a:gd name="connsiteX0" fmla="*/ 2192296 w 2623827"/>
                <a:gd name="connsiteY0" fmla="*/ 432000 h 432000"/>
                <a:gd name="connsiteX1" fmla="*/ 2160000 w 2623827"/>
                <a:gd name="connsiteY1" fmla="*/ 432000 h 432000"/>
                <a:gd name="connsiteX2" fmla="*/ 463827 w 2623827"/>
                <a:gd name="connsiteY2" fmla="*/ 432000 h 432000"/>
                <a:gd name="connsiteX3" fmla="*/ 0 w 2623827"/>
                <a:gd name="connsiteY3" fmla="*/ 432000 h 432000"/>
                <a:gd name="connsiteX4" fmla="*/ 0 w 2623827"/>
                <a:gd name="connsiteY4" fmla="*/ 431531 h 432000"/>
                <a:gd name="connsiteX5" fmla="*/ 431531 w 2623827"/>
                <a:gd name="connsiteY5" fmla="*/ 0 h 432000"/>
                <a:gd name="connsiteX6" fmla="*/ 463827 w 2623827"/>
                <a:gd name="connsiteY6" fmla="*/ 0 h 432000"/>
                <a:gd name="connsiteX7" fmla="*/ 2160000 w 2623827"/>
                <a:gd name="connsiteY7" fmla="*/ 0 h 432000"/>
                <a:gd name="connsiteX8" fmla="*/ 2623827 w 2623827"/>
                <a:gd name="connsiteY8" fmla="*/ 0 h 432000"/>
                <a:gd name="connsiteX9" fmla="*/ 2623827 w 2623827"/>
                <a:gd name="connsiteY9" fmla="*/ 469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3827" h="432000">
                  <a:moveTo>
                    <a:pt x="2192296" y="432000"/>
                  </a:moveTo>
                  <a:lnTo>
                    <a:pt x="2160000" y="432000"/>
                  </a:lnTo>
                  <a:lnTo>
                    <a:pt x="463827" y="432000"/>
                  </a:lnTo>
                  <a:lnTo>
                    <a:pt x="0" y="432000"/>
                  </a:lnTo>
                  <a:lnTo>
                    <a:pt x="0" y="431531"/>
                  </a:lnTo>
                  <a:lnTo>
                    <a:pt x="431531" y="0"/>
                  </a:lnTo>
                  <a:lnTo>
                    <a:pt x="463827" y="0"/>
                  </a:lnTo>
                  <a:lnTo>
                    <a:pt x="2160000" y="0"/>
                  </a:lnTo>
                  <a:lnTo>
                    <a:pt x="2623827" y="0"/>
                  </a:lnTo>
                  <a:lnTo>
                    <a:pt x="2623827" y="469"/>
                  </a:lnTo>
                  <a:close/>
                </a:path>
              </a:pathLst>
            </a:custGeom>
            <a:gradFill>
              <a:gsLst>
                <a:gs pos="50000">
                  <a:srgbClr val="9F3343"/>
                </a:gs>
                <a:gs pos="0">
                  <a:srgbClr val="9F3343"/>
                </a:gs>
                <a:gs pos="50000">
                  <a:srgbClr val="822A37"/>
                </a:gs>
                <a:gs pos="100000">
                  <a:srgbClr val="822A37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" rIns="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984168" y="3153246"/>
              <a:ext cx="272415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5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377671" y="2241563"/>
            <a:ext cx="2314676" cy="432000"/>
            <a:chOff x="4407488" y="2211746"/>
            <a:chExt cx="2314676" cy="432000"/>
          </a:xfrm>
        </p:grpSpPr>
        <p:sp>
          <p:nvSpPr>
            <p:cNvPr id="85" name="任意多边形 84"/>
            <p:cNvSpPr/>
            <p:nvPr/>
          </p:nvSpPr>
          <p:spPr>
            <a:xfrm flipH="1" flipV="1">
              <a:off x="4407488" y="2211746"/>
              <a:ext cx="2314676" cy="432000"/>
            </a:xfrm>
            <a:custGeom>
              <a:avLst/>
              <a:gdLst>
                <a:gd name="connsiteX0" fmla="*/ 2192296 w 2623827"/>
                <a:gd name="connsiteY0" fmla="*/ 432000 h 432000"/>
                <a:gd name="connsiteX1" fmla="*/ 2160000 w 2623827"/>
                <a:gd name="connsiteY1" fmla="*/ 432000 h 432000"/>
                <a:gd name="connsiteX2" fmla="*/ 463827 w 2623827"/>
                <a:gd name="connsiteY2" fmla="*/ 432000 h 432000"/>
                <a:gd name="connsiteX3" fmla="*/ 0 w 2623827"/>
                <a:gd name="connsiteY3" fmla="*/ 432000 h 432000"/>
                <a:gd name="connsiteX4" fmla="*/ 0 w 2623827"/>
                <a:gd name="connsiteY4" fmla="*/ 431531 h 432000"/>
                <a:gd name="connsiteX5" fmla="*/ 431531 w 2623827"/>
                <a:gd name="connsiteY5" fmla="*/ 0 h 432000"/>
                <a:gd name="connsiteX6" fmla="*/ 463827 w 2623827"/>
                <a:gd name="connsiteY6" fmla="*/ 0 h 432000"/>
                <a:gd name="connsiteX7" fmla="*/ 2160000 w 2623827"/>
                <a:gd name="connsiteY7" fmla="*/ 0 h 432000"/>
                <a:gd name="connsiteX8" fmla="*/ 2623827 w 2623827"/>
                <a:gd name="connsiteY8" fmla="*/ 0 h 432000"/>
                <a:gd name="connsiteX9" fmla="*/ 2623827 w 2623827"/>
                <a:gd name="connsiteY9" fmla="*/ 469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3827" h="432000">
                  <a:moveTo>
                    <a:pt x="2192296" y="432000"/>
                  </a:moveTo>
                  <a:lnTo>
                    <a:pt x="2160000" y="432000"/>
                  </a:lnTo>
                  <a:lnTo>
                    <a:pt x="463827" y="432000"/>
                  </a:lnTo>
                  <a:lnTo>
                    <a:pt x="0" y="432000"/>
                  </a:lnTo>
                  <a:lnTo>
                    <a:pt x="0" y="431531"/>
                  </a:lnTo>
                  <a:lnTo>
                    <a:pt x="431531" y="0"/>
                  </a:lnTo>
                  <a:lnTo>
                    <a:pt x="463827" y="0"/>
                  </a:lnTo>
                  <a:lnTo>
                    <a:pt x="2160000" y="0"/>
                  </a:lnTo>
                  <a:lnTo>
                    <a:pt x="2623827" y="0"/>
                  </a:lnTo>
                  <a:lnTo>
                    <a:pt x="2623827" y="469"/>
                  </a:lnTo>
                  <a:close/>
                </a:path>
              </a:pathLst>
            </a:custGeom>
            <a:gradFill>
              <a:gsLst>
                <a:gs pos="50000">
                  <a:srgbClr val="9F3343"/>
                </a:gs>
                <a:gs pos="0">
                  <a:srgbClr val="9F3343"/>
                </a:gs>
                <a:gs pos="50000">
                  <a:srgbClr val="822A37"/>
                </a:gs>
                <a:gs pos="100000">
                  <a:srgbClr val="822A37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" rIns="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4810538" y="2289246"/>
              <a:ext cx="272415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7</a:t>
              </a:r>
            </a:p>
          </p:txBody>
        </p:sp>
      </p:grpSp>
      <p:sp>
        <p:nvSpPr>
          <p:cNvPr id="91" name="矩形 90"/>
          <p:cNvSpPr/>
          <p:nvPr/>
        </p:nvSpPr>
        <p:spPr>
          <a:xfrm>
            <a:off x="944245" y="1416685"/>
            <a:ext cx="207391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观点表达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presenting ideas</a:t>
            </a: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944412" y="883187"/>
            <a:ext cx="0" cy="2232000"/>
          </a:xfrm>
          <a:prstGeom prst="line">
            <a:avLst/>
          </a:prstGeom>
          <a:ln>
            <a:solidFill>
              <a:srgbClr val="9F3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 flipV="1">
            <a:off x="2851193" y="883187"/>
            <a:ext cx="0" cy="1836000"/>
          </a:xfrm>
          <a:prstGeom prst="line">
            <a:avLst/>
          </a:prstGeom>
          <a:ln>
            <a:solidFill>
              <a:srgbClr val="9B97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flipV="1">
            <a:off x="4757974" y="883187"/>
            <a:ext cx="0" cy="1404000"/>
          </a:xfrm>
          <a:prstGeom prst="line">
            <a:avLst/>
          </a:prstGeom>
          <a:ln>
            <a:solidFill>
              <a:srgbClr val="9F3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矩形 95"/>
          <p:cNvSpPr/>
          <p:nvPr/>
        </p:nvSpPr>
        <p:spPr>
          <a:xfrm>
            <a:off x="2851150" y="996315"/>
            <a:ext cx="1929130" cy="124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自我反思</a:t>
            </a: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reflection</a:t>
            </a:r>
          </a:p>
        </p:txBody>
      </p:sp>
      <p:sp>
        <p:nvSpPr>
          <p:cNvPr id="97" name="矩形 96"/>
          <p:cNvSpPr/>
          <p:nvPr/>
        </p:nvSpPr>
        <p:spPr>
          <a:xfrm>
            <a:off x="4707255" y="921385"/>
            <a:ext cx="2204720" cy="124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项目实践</a:t>
            </a: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project</a:t>
            </a:r>
          </a:p>
        </p:txBody>
      </p:sp>
      <p:sp>
        <p:nvSpPr>
          <p:cNvPr id="98" name="矩形 97"/>
          <p:cNvSpPr/>
          <p:nvPr/>
        </p:nvSpPr>
        <p:spPr>
          <a:xfrm>
            <a:off x="2262505" y="3538855"/>
            <a:ext cx="691515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sz="2000" dirty="0">
                <a:solidFill>
                  <a:srgbClr val="9F3343"/>
                </a:solidFill>
                <a:latin typeface="+mn-ea"/>
              </a:rPr>
              <a:t>全面培养学生的语言能力、文化意识、思维品质和学习能力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5202182" y="3261807"/>
            <a:ext cx="3281680" cy="276999"/>
            <a:chOff x="5230315" y="3227517"/>
            <a:chExt cx="3281680" cy="276999"/>
          </a:xfrm>
        </p:grpSpPr>
        <p:cxnSp>
          <p:nvCxnSpPr>
            <p:cNvPr id="99" name="直接连接符 98"/>
            <p:cNvCxnSpPr/>
            <p:nvPr/>
          </p:nvCxnSpPr>
          <p:spPr>
            <a:xfrm>
              <a:off x="5230315" y="3504516"/>
              <a:ext cx="3276000" cy="0"/>
            </a:xfrm>
            <a:prstGeom prst="line">
              <a:avLst/>
            </a:prstGeom>
            <a:ln w="19050">
              <a:solidFill>
                <a:srgbClr val="9F3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6205040" y="3227517"/>
              <a:ext cx="2306955" cy="275590"/>
            </a:xfrm>
            <a:prstGeom prst="rect">
              <a:avLst/>
            </a:prstGeom>
            <a:solidFill>
              <a:srgbClr val="9F3343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理解</a:t>
              </a:r>
              <a:r>
                <a:rPr lang="en-US" altLang="zh-CN" sz="1200" dirty="0">
                  <a:solidFill>
                    <a:schemeClr val="bg1"/>
                  </a:solidFill>
                  <a:latin typeface="+mj-ea"/>
                  <a:ea typeface="+mj-ea"/>
                </a:rPr>
                <a:t>--------</a:t>
              </a:r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发展</a:t>
              </a:r>
              <a:r>
                <a:rPr lang="en-US" altLang="zh-CN" sz="1200" dirty="0">
                  <a:solidFill>
                    <a:schemeClr val="bg1"/>
                  </a:solidFill>
                  <a:latin typeface="+mj-ea"/>
                  <a:ea typeface="+mj-ea"/>
                </a:rPr>
                <a:t>--------</a:t>
              </a:r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实践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921000" y="2717165"/>
            <a:ext cx="2724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6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397635" y="219075"/>
            <a:ext cx="63233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7C7950"/>
                </a:solidFill>
                <a:latin typeface="+mn-ea"/>
                <a:sym typeface="+mn-ea"/>
              </a:rPr>
              <a:t>高中英语一个单元的内容安排（</a:t>
            </a:r>
            <a:r>
              <a:rPr lang="en-US" altLang="zh-CN" sz="2800" dirty="0">
                <a:solidFill>
                  <a:srgbClr val="7C7950"/>
                </a:solidFill>
                <a:latin typeface="+mn-ea"/>
                <a:sym typeface="+mn-ea"/>
              </a:rPr>
              <a:t>7</a:t>
            </a:r>
            <a:r>
              <a:rPr lang="zh-CN" altLang="en-US" sz="2800" dirty="0">
                <a:solidFill>
                  <a:srgbClr val="7C7950"/>
                </a:solidFill>
                <a:latin typeface="+mn-ea"/>
                <a:sym typeface="+mn-ea"/>
              </a:rPr>
              <a:t>部分）</a:t>
            </a:r>
            <a:endParaRPr lang="zh-CN" altLang="en-US" sz="2800"/>
          </a:p>
        </p:txBody>
      </p:sp>
      <p:grpSp>
        <p:nvGrpSpPr>
          <p:cNvPr id="2" name="组合 1"/>
          <p:cNvGrpSpPr/>
          <p:nvPr/>
        </p:nvGrpSpPr>
        <p:grpSpPr>
          <a:xfrm>
            <a:off x="2462870" y="2661498"/>
            <a:ext cx="2314676" cy="432000"/>
            <a:chOff x="2495862" y="2643746"/>
            <a:chExt cx="2314676" cy="432000"/>
          </a:xfrm>
        </p:grpSpPr>
        <p:sp>
          <p:nvSpPr>
            <p:cNvPr id="3" name="任意多边形 2"/>
            <p:cNvSpPr/>
            <p:nvPr/>
          </p:nvSpPr>
          <p:spPr>
            <a:xfrm flipH="1" flipV="1">
              <a:off x="2495862" y="2643746"/>
              <a:ext cx="2314676" cy="432000"/>
            </a:xfrm>
            <a:custGeom>
              <a:avLst/>
              <a:gdLst>
                <a:gd name="connsiteX0" fmla="*/ 2192296 w 2623827"/>
                <a:gd name="connsiteY0" fmla="*/ 432000 h 432000"/>
                <a:gd name="connsiteX1" fmla="*/ 2160000 w 2623827"/>
                <a:gd name="connsiteY1" fmla="*/ 432000 h 432000"/>
                <a:gd name="connsiteX2" fmla="*/ 463827 w 2623827"/>
                <a:gd name="connsiteY2" fmla="*/ 432000 h 432000"/>
                <a:gd name="connsiteX3" fmla="*/ 0 w 2623827"/>
                <a:gd name="connsiteY3" fmla="*/ 432000 h 432000"/>
                <a:gd name="connsiteX4" fmla="*/ 0 w 2623827"/>
                <a:gd name="connsiteY4" fmla="*/ 431531 h 432000"/>
                <a:gd name="connsiteX5" fmla="*/ 431531 w 2623827"/>
                <a:gd name="connsiteY5" fmla="*/ 0 h 432000"/>
                <a:gd name="connsiteX6" fmla="*/ 463827 w 2623827"/>
                <a:gd name="connsiteY6" fmla="*/ 0 h 432000"/>
                <a:gd name="connsiteX7" fmla="*/ 2160000 w 2623827"/>
                <a:gd name="connsiteY7" fmla="*/ 0 h 432000"/>
                <a:gd name="connsiteX8" fmla="*/ 2623827 w 2623827"/>
                <a:gd name="connsiteY8" fmla="*/ 0 h 432000"/>
                <a:gd name="connsiteX9" fmla="*/ 2623827 w 2623827"/>
                <a:gd name="connsiteY9" fmla="*/ 469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3827" h="432000">
                  <a:moveTo>
                    <a:pt x="2192296" y="432000"/>
                  </a:moveTo>
                  <a:lnTo>
                    <a:pt x="2160000" y="432000"/>
                  </a:lnTo>
                  <a:lnTo>
                    <a:pt x="463827" y="432000"/>
                  </a:lnTo>
                  <a:lnTo>
                    <a:pt x="0" y="432000"/>
                  </a:lnTo>
                  <a:lnTo>
                    <a:pt x="0" y="431531"/>
                  </a:lnTo>
                  <a:lnTo>
                    <a:pt x="431531" y="0"/>
                  </a:lnTo>
                  <a:lnTo>
                    <a:pt x="463827" y="0"/>
                  </a:lnTo>
                  <a:lnTo>
                    <a:pt x="2160000" y="0"/>
                  </a:lnTo>
                  <a:lnTo>
                    <a:pt x="2623827" y="0"/>
                  </a:lnTo>
                  <a:lnTo>
                    <a:pt x="2623827" y="469"/>
                  </a:lnTo>
                  <a:close/>
                </a:path>
              </a:pathLst>
            </a:custGeom>
            <a:gradFill>
              <a:gsLst>
                <a:gs pos="50000">
                  <a:srgbClr val="9B9763"/>
                </a:gs>
                <a:gs pos="0">
                  <a:srgbClr val="9B9763"/>
                </a:gs>
                <a:gs pos="50000">
                  <a:srgbClr val="7C7950"/>
                </a:gs>
                <a:gs pos="100000">
                  <a:srgbClr val="7C795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360000" numCol="1" spcCol="0" rtlCol="0" fromWordArt="0" anchor="b" anchorCtr="1" forceAA="0" compatLnSpc="1">
              <a:noAutofit/>
            </a:bodyPr>
            <a:lstStyle/>
            <a:p>
              <a:pPr algn="ctr"/>
              <a:endParaRPr lang="zh-CN" altLang="en-US" sz="1400">
                <a:latin typeface="+mn-ea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884265" y="2721246"/>
              <a:ext cx="272415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6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5" y="-4445"/>
            <a:ext cx="9171940" cy="52317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等腰三角形 40"/>
          <p:cNvSpPr/>
          <p:nvPr/>
        </p:nvSpPr>
        <p:spPr>
          <a:xfrm rot="17226094">
            <a:off x="2887209" y="1790260"/>
            <a:ext cx="1104900" cy="952500"/>
          </a:xfrm>
          <a:prstGeom prst="triangle">
            <a:avLst/>
          </a:prstGeom>
          <a:gradFill>
            <a:gsLst>
              <a:gs pos="50000">
                <a:srgbClr val="9B9763"/>
              </a:gs>
              <a:gs pos="0">
                <a:srgbClr val="9B9763"/>
              </a:gs>
              <a:gs pos="50000">
                <a:srgbClr val="7C7950"/>
              </a:gs>
              <a:gs pos="100000">
                <a:srgbClr val="7C79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360000" numCol="1" spcCol="0" rtlCol="0" fromWordArt="0" anchor="b" anchorCtr="1" forceAA="0" compatLnSpc="1">
            <a:noAutofit/>
          </a:bodyPr>
          <a:lstStyle/>
          <a:p>
            <a:pPr algn="ctr"/>
            <a:endParaRPr lang="zh-CN" altLang="en-US" sz="1400">
              <a:latin typeface="+mn-ea"/>
            </a:endParaRPr>
          </a:p>
        </p:txBody>
      </p:sp>
      <p:sp>
        <p:nvSpPr>
          <p:cNvPr id="42" name="等腰三角形 41"/>
          <p:cNvSpPr/>
          <p:nvPr/>
        </p:nvSpPr>
        <p:spPr>
          <a:xfrm rot="21546094">
            <a:off x="4033386" y="929736"/>
            <a:ext cx="1104900" cy="952500"/>
          </a:xfrm>
          <a:prstGeom prst="triangle">
            <a:avLst/>
          </a:prstGeom>
          <a:gradFill>
            <a:gsLst>
              <a:gs pos="50000">
                <a:srgbClr val="9B9763"/>
              </a:gs>
              <a:gs pos="0">
                <a:srgbClr val="9B9763"/>
              </a:gs>
              <a:gs pos="50000">
                <a:srgbClr val="7C7950"/>
              </a:gs>
              <a:gs pos="100000">
                <a:srgbClr val="7C79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360000" numCol="1" spcCol="0" rtlCol="0" fromWordArt="0" anchor="b" anchorCtr="1" forceAA="0" compatLnSpc="1">
            <a:noAutofit/>
          </a:bodyPr>
          <a:lstStyle/>
          <a:p>
            <a:pPr algn="ctr"/>
            <a:endParaRPr lang="zh-CN" altLang="en-US" sz="1400">
              <a:latin typeface="+mn-ea"/>
            </a:endParaRPr>
          </a:p>
        </p:txBody>
      </p:sp>
      <p:sp>
        <p:nvSpPr>
          <p:cNvPr id="43" name="等腰三角形 42"/>
          <p:cNvSpPr/>
          <p:nvPr/>
        </p:nvSpPr>
        <p:spPr>
          <a:xfrm rot="4266094">
            <a:off x="5205980" y="1753897"/>
            <a:ext cx="1104900" cy="952500"/>
          </a:xfrm>
          <a:prstGeom prst="triangle">
            <a:avLst/>
          </a:prstGeom>
          <a:gradFill>
            <a:gsLst>
              <a:gs pos="50000">
                <a:srgbClr val="9B9763"/>
              </a:gs>
              <a:gs pos="0">
                <a:srgbClr val="9B9763"/>
              </a:gs>
              <a:gs pos="50000">
                <a:srgbClr val="7C7950"/>
              </a:gs>
              <a:gs pos="100000">
                <a:srgbClr val="7C79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360000" numCol="1" spcCol="0" rtlCol="0" fromWordArt="0" anchor="b" anchorCtr="1" forceAA="0" compatLnSpc="1">
            <a:noAutofit/>
          </a:bodyPr>
          <a:lstStyle/>
          <a:p>
            <a:pPr algn="ctr"/>
            <a:endParaRPr lang="zh-CN" altLang="en-US" sz="1400">
              <a:latin typeface="+mn-ea"/>
            </a:endParaRPr>
          </a:p>
        </p:txBody>
      </p:sp>
      <p:sp>
        <p:nvSpPr>
          <p:cNvPr id="44" name="等腰三角形 43"/>
          <p:cNvSpPr/>
          <p:nvPr/>
        </p:nvSpPr>
        <p:spPr>
          <a:xfrm rot="8586094">
            <a:off x="4785142" y="3141562"/>
            <a:ext cx="1104900" cy="952500"/>
          </a:xfrm>
          <a:prstGeom prst="triangle">
            <a:avLst/>
          </a:prstGeom>
          <a:gradFill>
            <a:gsLst>
              <a:gs pos="50000">
                <a:srgbClr val="9B9763"/>
              </a:gs>
              <a:gs pos="0">
                <a:srgbClr val="9B9763"/>
              </a:gs>
              <a:gs pos="50000">
                <a:srgbClr val="7C7950"/>
              </a:gs>
              <a:gs pos="100000">
                <a:srgbClr val="7C79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360000" numCol="1" spcCol="0" rtlCol="0" fromWordArt="0" anchor="b" anchorCtr="1" forceAA="0" compatLnSpc="1">
            <a:noAutofit/>
          </a:bodyPr>
          <a:lstStyle/>
          <a:p>
            <a:pPr algn="ctr"/>
            <a:endParaRPr lang="zh-CN" altLang="en-US" sz="1400">
              <a:latin typeface="+mn-ea"/>
            </a:endParaRPr>
          </a:p>
        </p:txBody>
      </p:sp>
      <p:sp>
        <p:nvSpPr>
          <p:cNvPr id="45" name="等腰三角形 44"/>
          <p:cNvSpPr/>
          <p:nvPr/>
        </p:nvSpPr>
        <p:spPr>
          <a:xfrm rot="12906094">
            <a:off x="3351428" y="3146255"/>
            <a:ext cx="1104900" cy="952500"/>
          </a:xfrm>
          <a:prstGeom prst="triangle">
            <a:avLst/>
          </a:prstGeom>
          <a:gradFill>
            <a:gsLst>
              <a:gs pos="50000">
                <a:srgbClr val="9B9763"/>
              </a:gs>
              <a:gs pos="0">
                <a:srgbClr val="9B9763"/>
              </a:gs>
              <a:gs pos="50000">
                <a:srgbClr val="7C7950"/>
              </a:gs>
              <a:gs pos="100000">
                <a:srgbClr val="7C79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360000" numCol="1" spcCol="0" rtlCol="0" fromWordArt="0" anchor="b" anchorCtr="1" forceAA="0" compatLnSpc="1">
            <a:noAutofit/>
          </a:bodyPr>
          <a:lstStyle/>
          <a:p>
            <a:pPr algn="ctr"/>
            <a:endParaRPr lang="zh-CN" altLang="en-US" sz="1400">
              <a:latin typeface="+mn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417570" y="-5715"/>
            <a:ext cx="304673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英语授课</a:t>
            </a:r>
          </a:p>
        </p:txBody>
      </p:sp>
      <p:sp>
        <p:nvSpPr>
          <p:cNvPr id="49" name="矩形 48"/>
          <p:cNvSpPr/>
          <p:nvPr/>
        </p:nvSpPr>
        <p:spPr>
          <a:xfrm>
            <a:off x="5698490" y="3261995"/>
            <a:ext cx="228092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自学能力</a:t>
            </a:r>
          </a:p>
        </p:txBody>
      </p:sp>
      <p:sp>
        <p:nvSpPr>
          <p:cNvPr id="50" name="矩形 49"/>
          <p:cNvSpPr/>
          <p:nvPr/>
        </p:nvSpPr>
        <p:spPr>
          <a:xfrm>
            <a:off x="1183005" y="1336040"/>
            <a:ext cx="234759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</a:t>
            </a:r>
            <a:r>
              <a:rPr 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内容多</a:t>
            </a:r>
          </a:p>
        </p:txBody>
      </p:sp>
      <p:sp>
        <p:nvSpPr>
          <p:cNvPr id="51" name="矩形 50"/>
          <p:cNvSpPr/>
          <p:nvPr/>
        </p:nvSpPr>
        <p:spPr>
          <a:xfrm>
            <a:off x="1670685" y="3261995"/>
            <a:ext cx="199453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节奏快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752771" y="1943391"/>
            <a:ext cx="1706880" cy="1434619"/>
            <a:chOff x="3819446" y="2010066"/>
            <a:chExt cx="1706880" cy="1434619"/>
          </a:xfrm>
        </p:grpSpPr>
        <p:sp>
          <p:nvSpPr>
            <p:cNvPr id="10" name="正五边形 9"/>
            <p:cNvSpPr/>
            <p:nvPr/>
          </p:nvSpPr>
          <p:spPr>
            <a:xfrm flipV="1">
              <a:off x="3919719" y="2010066"/>
              <a:ext cx="1506350" cy="1434619"/>
            </a:xfrm>
            <a:prstGeom prst="pentagon">
              <a:avLst/>
            </a:prstGeom>
            <a:gradFill>
              <a:gsLst>
                <a:gs pos="50000">
                  <a:srgbClr val="9F3343"/>
                </a:gs>
                <a:gs pos="0">
                  <a:srgbClr val="9F3343"/>
                </a:gs>
                <a:gs pos="50000">
                  <a:srgbClr val="822A37"/>
                </a:gs>
                <a:gs pos="100000">
                  <a:srgbClr val="822A3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" rIns="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819446" y="2314381"/>
              <a:ext cx="1706880" cy="553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sz="2000" dirty="0">
                  <a:solidFill>
                    <a:schemeClr val="bg1"/>
                  </a:solidFill>
                  <a:latin typeface="+mn-ea"/>
                </a:rPr>
                <a:t>高中英语课堂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065520" y="1336675"/>
            <a:ext cx="18408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主动性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465" y="121920"/>
            <a:ext cx="909637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辽宁省英语新高考题型</a:t>
            </a:r>
            <a:endParaRPr lang="zh-CN" altLang="en-US" sz="3200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第一部分 听力(</a:t>
            </a:r>
            <a:r>
              <a:rPr 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20X1.5'=</a:t>
            </a: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30分)</a:t>
            </a:r>
            <a:r>
              <a:rPr 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：</a:t>
            </a: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单选</a:t>
            </a:r>
            <a:endParaRPr sz="32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第二部分 阅读(</a:t>
            </a:r>
            <a:r>
              <a:rPr 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20X2.5'=</a:t>
            </a:r>
            <a:r>
              <a:rPr 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50'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）</a:t>
            </a:r>
            <a:r>
              <a:rPr 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: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四篇阅读理解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+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一篇七选五</a:t>
            </a:r>
            <a:endParaRPr sz="32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第三部分 </a:t>
            </a:r>
            <a:r>
              <a:rPr 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语言</a:t>
            </a: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运用</a:t>
            </a:r>
            <a:r>
              <a:rPr 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30'</a:t>
            </a:r>
            <a:endParaRPr sz="32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完</a:t>
            </a:r>
            <a:r>
              <a:rPr 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型</a:t>
            </a: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填空(</a:t>
            </a:r>
            <a:r>
              <a:rPr 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15X1'=15'</a:t>
            </a: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)</a:t>
            </a:r>
            <a:endParaRPr sz="32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语法</a:t>
            </a: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填空</a:t>
            </a:r>
            <a:r>
              <a:rPr 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(10X1.5'=15')</a:t>
            </a:r>
            <a:endParaRPr sz="32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第四部分 写作</a:t>
            </a:r>
            <a:r>
              <a:rPr 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40'</a:t>
            </a:r>
            <a:endParaRPr sz="32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第一节 </a:t>
            </a:r>
            <a:r>
              <a:rPr 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应用文写作</a:t>
            </a: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(</a:t>
            </a:r>
            <a:r>
              <a:rPr 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</a:t>
            </a: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5</a:t>
            </a:r>
            <a:r>
              <a:rPr 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'</a:t>
            </a: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)</a:t>
            </a:r>
            <a:endParaRPr sz="32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第二节 </a:t>
            </a:r>
            <a:r>
              <a:rPr 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读后续写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/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概要写作</a:t>
            </a:r>
            <a:r>
              <a:rPr 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25'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） </a:t>
            </a:r>
            <a:endParaRPr lang="zh-CN" altLang="en-US" sz="32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2689925" y="559588"/>
            <a:ext cx="3781425" cy="3602879"/>
            <a:chOff x="2689925" y="483388"/>
            <a:chExt cx="3781425" cy="3602879"/>
          </a:xfrm>
          <a:solidFill>
            <a:srgbClr val="9B9763"/>
          </a:solidFill>
        </p:grpSpPr>
        <p:sp>
          <p:nvSpPr>
            <p:cNvPr id="24" name="任意多边形 23"/>
            <p:cNvSpPr/>
            <p:nvPr/>
          </p:nvSpPr>
          <p:spPr>
            <a:xfrm flipV="1">
              <a:off x="2689925" y="1395699"/>
              <a:ext cx="3781425" cy="2690568"/>
            </a:xfrm>
            <a:custGeom>
              <a:avLst/>
              <a:gdLst>
                <a:gd name="connsiteX0" fmla="*/ 0 w 3781425"/>
                <a:gd name="connsiteY0" fmla="*/ 2690568 h 2690568"/>
                <a:gd name="connsiteX1" fmla="*/ 258704 w 3781425"/>
                <a:gd name="connsiteY1" fmla="*/ 2690568 h 2690568"/>
                <a:gd name="connsiteX2" fmla="*/ 1890712 w 3781425"/>
                <a:gd name="connsiteY2" fmla="*/ 368146 h 2690568"/>
                <a:gd name="connsiteX3" fmla="*/ 3522720 w 3781425"/>
                <a:gd name="connsiteY3" fmla="*/ 2690568 h 2690568"/>
                <a:gd name="connsiteX4" fmla="*/ 3781425 w 3781425"/>
                <a:gd name="connsiteY4" fmla="*/ 2690568 h 2690568"/>
                <a:gd name="connsiteX5" fmla="*/ 1890713 w 3781425"/>
                <a:gd name="connsiteY5" fmla="*/ 0 h 269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425" h="2690568">
                  <a:moveTo>
                    <a:pt x="0" y="2690568"/>
                  </a:moveTo>
                  <a:lnTo>
                    <a:pt x="258704" y="2690568"/>
                  </a:lnTo>
                  <a:lnTo>
                    <a:pt x="1890712" y="368146"/>
                  </a:lnTo>
                  <a:lnTo>
                    <a:pt x="3522720" y="2690568"/>
                  </a:lnTo>
                  <a:lnTo>
                    <a:pt x="3781425" y="2690568"/>
                  </a:lnTo>
                  <a:lnTo>
                    <a:pt x="18907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flipV="1">
              <a:off x="3025234" y="1164158"/>
              <a:ext cx="3110807" cy="2213408"/>
            </a:xfrm>
            <a:custGeom>
              <a:avLst/>
              <a:gdLst>
                <a:gd name="connsiteX0" fmla="*/ 0 w 3110807"/>
                <a:gd name="connsiteY0" fmla="*/ 2213408 h 2213408"/>
                <a:gd name="connsiteX1" fmla="*/ 811163 w 3110807"/>
                <a:gd name="connsiteY1" fmla="*/ 2213408 h 2213408"/>
                <a:gd name="connsiteX2" fmla="*/ 826053 w 3110807"/>
                <a:gd name="connsiteY2" fmla="*/ 2065696 h 2213408"/>
                <a:gd name="connsiteX3" fmla="*/ 1555403 w 3110807"/>
                <a:gd name="connsiteY3" fmla="*/ 1471259 h 2213408"/>
                <a:gd name="connsiteX4" fmla="*/ 2284753 w 3110807"/>
                <a:gd name="connsiteY4" fmla="*/ 2065696 h 2213408"/>
                <a:gd name="connsiteX5" fmla="*/ 2299644 w 3110807"/>
                <a:gd name="connsiteY5" fmla="*/ 2213408 h 2213408"/>
                <a:gd name="connsiteX6" fmla="*/ 3110807 w 3110807"/>
                <a:gd name="connsiteY6" fmla="*/ 2213408 h 2213408"/>
                <a:gd name="connsiteX7" fmla="*/ 1555404 w 3110807"/>
                <a:gd name="connsiteY7" fmla="*/ 0 h 221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807" h="2213408">
                  <a:moveTo>
                    <a:pt x="0" y="2213408"/>
                  </a:moveTo>
                  <a:lnTo>
                    <a:pt x="811163" y="2213408"/>
                  </a:lnTo>
                  <a:lnTo>
                    <a:pt x="826053" y="2065696"/>
                  </a:lnTo>
                  <a:cubicBezTo>
                    <a:pt x="895473" y="1726452"/>
                    <a:pt x="1195637" y="1471259"/>
                    <a:pt x="1555403" y="1471259"/>
                  </a:cubicBezTo>
                  <a:cubicBezTo>
                    <a:pt x="1915170" y="1471259"/>
                    <a:pt x="2215334" y="1726452"/>
                    <a:pt x="2284753" y="2065696"/>
                  </a:cubicBezTo>
                  <a:lnTo>
                    <a:pt x="2299644" y="2213408"/>
                  </a:lnTo>
                  <a:lnTo>
                    <a:pt x="3110807" y="2213408"/>
                  </a:lnTo>
                  <a:lnTo>
                    <a:pt x="1555404" y="0"/>
                  </a:lnTo>
                  <a:close/>
                </a:path>
              </a:pathLst>
            </a:custGeom>
            <a:solidFill>
              <a:srgbClr val="9B9763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187740" y="483388"/>
              <a:ext cx="78579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9B9763"/>
                  </a:solidFill>
                  <a:latin typeface="+mn-ea"/>
                </a:rPr>
                <a:t>2</a:t>
              </a:r>
              <a:endParaRPr lang="zh-CN" altLang="en-US" sz="8000" dirty="0">
                <a:solidFill>
                  <a:srgbClr val="9B9763"/>
                </a:solidFill>
                <a:latin typeface="+mn-ea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985835" y="2249015"/>
            <a:ext cx="7172325" cy="861540"/>
          </a:xfrm>
          <a:custGeom>
            <a:avLst/>
            <a:gdLst>
              <a:gd name="connsiteX0" fmla="*/ 0 w 7172325"/>
              <a:gd name="connsiteY0" fmla="*/ 0 h 861540"/>
              <a:gd name="connsiteX1" fmla="*/ 7172325 w 7172325"/>
              <a:gd name="connsiteY1" fmla="*/ 0 h 861540"/>
              <a:gd name="connsiteX2" fmla="*/ 6877941 w 7172325"/>
              <a:gd name="connsiteY2" fmla="*/ 430770 h 861540"/>
              <a:gd name="connsiteX3" fmla="*/ 7172325 w 7172325"/>
              <a:gd name="connsiteY3" fmla="*/ 861540 h 861540"/>
              <a:gd name="connsiteX4" fmla="*/ 0 w 7172325"/>
              <a:gd name="connsiteY4" fmla="*/ 861540 h 861540"/>
              <a:gd name="connsiteX5" fmla="*/ 0 w 7172325"/>
              <a:gd name="connsiteY5" fmla="*/ 861536 h 861540"/>
              <a:gd name="connsiteX6" fmla="*/ 294383 w 7172325"/>
              <a:gd name="connsiteY6" fmla="*/ 430769 h 861540"/>
              <a:gd name="connsiteX7" fmla="*/ 0 w 7172325"/>
              <a:gd name="connsiteY7" fmla="*/ 1 h 86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2325" h="861540">
                <a:moveTo>
                  <a:pt x="0" y="0"/>
                </a:moveTo>
                <a:lnTo>
                  <a:pt x="7172325" y="0"/>
                </a:lnTo>
                <a:lnTo>
                  <a:pt x="6877941" y="430770"/>
                </a:lnTo>
                <a:lnTo>
                  <a:pt x="7172325" y="861540"/>
                </a:lnTo>
                <a:lnTo>
                  <a:pt x="0" y="861540"/>
                </a:lnTo>
                <a:lnTo>
                  <a:pt x="0" y="861536"/>
                </a:lnTo>
                <a:lnTo>
                  <a:pt x="294383" y="430769"/>
                </a:lnTo>
                <a:lnTo>
                  <a:pt x="0" y="1"/>
                </a:lnTo>
                <a:close/>
              </a:path>
            </a:pathLst>
          </a:custGeom>
          <a:solidFill>
            <a:srgbClr val="9F3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667756" y="2387397"/>
            <a:ext cx="1808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领会任务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6" presetClass="entr" presetSubtype="37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6" presetClass="entr" presetSubtype="37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470" y="-107950"/>
            <a:ext cx="4025900" cy="52127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620" y="-31115"/>
            <a:ext cx="5365750" cy="23768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620" y="2345690"/>
            <a:ext cx="5365750" cy="27590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" y="-57785"/>
            <a:ext cx="8996045" cy="602170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355600" y="115570"/>
            <a:ext cx="805307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sym typeface="+mn-ea"/>
              </a:rPr>
              <a:t>在整个高中阶段你需要完成以下高中英语学习的主要任务</a:t>
            </a:r>
            <a:r>
              <a:rPr lang="zh-CN" altLang="en-US" sz="1600" b="1">
                <a:sym typeface="+mn-ea"/>
              </a:rPr>
              <a:t>：</a:t>
            </a:r>
            <a:endParaRPr lang="zh-CN" altLang="en-US" sz="1600" dirty="0">
              <a:solidFill>
                <a:srgbClr val="7C7950"/>
              </a:solidFill>
              <a:latin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19380" y="514350"/>
            <a:ext cx="7260590" cy="432595"/>
            <a:chOff x="730320" y="982433"/>
            <a:chExt cx="3960000" cy="352425"/>
          </a:xfrm>
        </p:grpSpPr>
        <p:sp>
          <p:nvSpPr>
            <p:cNvPr id="5" name="矩形 4"/>
            <p:cNvSpPr/>
            <p:nvPr/>
          </p:nvSpPr>
          <p:spPr>
            <a:xfrm>
              <a:off x="730320" y="982433"/>
              <a:ext cx="3960000" cy="352425"/>
            </a:xfrm>
            <a:prstGeom prst="rect">
              <a:avLst/>
            </a:prstGeom>
            <a:solidFill>
              <a:srgbClr val="9F3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91968" y="995883"/>
              <a:ext cx="3407249" cy="324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高中英语教材     必修三本书</a:t>
              </a:r>
              <a:r>
                <a:rPr lang="en-US" altLang="zh-CN" sz="2000" dirty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选择性必修四本书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9530" y="1142365"/>
            <a:ext cx="845121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>
                <a:sym typeface="+mn-ea"/>
              </a:rPr>
              <a:t>1)基础要求：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>
                <a:sym typeface="+mn-ea"/>
              </a:rPr>
              <a:t>单词：</a:t>
            </a:r>
            <a:r>
              <a:rPr lang="en-US" sz="2000">
                <a:solidFill>
                  <a:srgbClr val="FF0000"/>
                </a:solidFill>
                <a:sym typeface="+mn-ea"/>
              </a:rPr>
              <a:t>3500</a:t>
            </a:r>
            <a:r>
              <a:rPr lang="zh-CN" altLang="en-US" sz="2000">
                <a:sym typeface="+mn-ea"/>
              </a:rPr>
              <a:t>左右；词块或语块：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1000</a:t>
            </a:r>
            <a:r>
              <a:rPr lang="zh-CN" altLang="en-US" sz="2000">
                <a:sym typeface="+mn-ea"/>
              </a:rPr>
              <a:t>个左右；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>
                <a:sym typeface="+mn-ea"/>
              </a:rPr>
              <a:t>构词法：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4</a:t>
            </a:r>
            <a:r>
              <a:rPr lang="zh-CN" altLang="en-US" sz="2000">
                <a:sym typeface="+mn-ea"/>
              </a:rPr>
              <a:t>种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>
                <a:sym typeface="+mn-ea"/>
              </a:rPr>
              <a:t>语法：句子种类，句子成分，基本句型，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>
                <a:sym typeface="+mn-ea"/>
              </a:rPr>
              <a:t>谓语动词时态，被动语态，非谓语，主谓一致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>
                <a:sym typeface="+mn-ea"/>
              </a:rPr>
              <a:t>等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14</a:t>
            </a:r>
            <a:r>
              <a:rPr lang="zh-CN" altLang="en-US" sz="2000">
                <a:sym typeface="+mn-ea"/>
              </a:rPr>
              <a:t>项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endParaRPr lang="zh-CN" altLang="en-US" sz="200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410" y="929640"/>
            <a:ext cx="2967355" cy="42144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840" y="3693795"/>
            <a:ext cx="1159510" cy="14674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355600" y="115570"/>
            <a:ext cx="805307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sym typeface="+mn-ea"/>
              </a:rPr>
              <a:t>在整个高中阶段你需要完成以下高中英语学习的主要任务</a:t>
            </a:r>
            <a:r>
              <a:rPr lang="zh-CN" altLang="en-US" sz="1600" b="1">
                <a:sym typeface="+mn-ea"/>
              </a:rPr>
              <a:t>：</a:t>
            </a:r>
            <a:endParaRPr lang="zh-CN" altLang="en-US" sz="1600" dirty="0">
              <a:solidFill>
                <a:srgbClr val="7C7950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340" y="641350"/>
            <a:ext cx="5873750" cy="4477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>
                <a:sym typeface="+mn-ea"/>
              </a:rPr>
              <a:t>2)技能要求介绍：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b="1">
                <a:solidFill>
                  <a:srgbClr val="FF0000"/>
                </a:solidFill>
                <a:sym typeface="+mn-ea"/>
              </a:rPr>
              <a:t>听力</a:t>
            </a:r>
            <a:r>
              <a:rPr lang="zh-CN" altLang="en-US" sz="2000">
                <a:sym typeface="+mn-ea"/>
              </a:rPr>
              <a:t>：注重听前预读与预测，听中抓关键词句，听后及时选答，及时朗读录音原文。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b="1">
                <a:solidFill>
                  <a:srgbClr val="FF0000"/>
                </a:solidFill>
                <a:sym typeface="+mn-ea"/>
              </a:rPr>
              <a:t>阅读</a:t>
            </a:r>
            <a:r>
              <a:rPr lang="zh-CN" altLang="en-US" sz="2000">
                <a:sym typeface="+mn-ea"/>
              </a:rPr>
              <a:t>：增加课外原版小说阅读，掌握语篇阅读微技能，注意阅读理解能力六个方面的训练即标题、主旨、细节、生词、推理、结论以及作者的意图观点态度。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b="1">
                <a:solidFill>
                  <a:srgbClr val="FF0000"/>
                </a:solidFill>
                <a:sym typeface="+mn-ea"/>
              </a:rPr>
              <a:t>书面表达</a:t>
            </a:r>
            <a:r>
              <a:rPr lang="zh-CN" altLang="en-US" sz="2000">
                <a:sym typeface="+mn-ea"/>
              </a:rPr>
              <a:t>：关注常见文体格式、构段技巧及谋篇布局等，注意积累好词好句。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145" y="514350"/>
            <a:ext cx="2366645" cy="44926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790" y="3442970"/>
            <a:ext cx="924560" cy="156400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2689925" y="559588"/>
            <a:ext cx="3781425" cy="3602879"/>
            <a:chOff x="2689925" y="483388"/>
            <a:chExt cx="3781425" cy="3602879"/>
          </a:xfrm>
          <a:solidFill>
            <a:srgbClr val="9B9763"/>
          </a:solidFill>
        </p:grpSpPr>
        <p:sp>
          <p:nvSpPr>
            <p:cNvPr id="24" name="任意多边形 23"/>
            <p:cNvSpPr/>
            <p:nvPr/>
          </p:nvSpPr>
          <p:spPr>
            <a:xfrm flipV="1">
              <a:off x="2689925" y="1395699"/>
              <a:ext cx="3781425" cy="2690568"/>
            </a:xfrm>
            <a:custGeom>
              <a:avLst/>
              <a:gdLst>
                <a:gd name="connsiteX0" fmla="*/ 0 w 3781425"/>
                <a:gd name="connsiteY0" fmla="*/ 2690568 h 2690568"/>
                <a:gd name="connsiteX1" fmla="*/ 258704 w 3781425"/>
                <a:gd name="connsiteY1" fmla="*/ 2690568 h 2690568"/>
                <a:gd name="connsiteX2" fmla="*/ 1890712 w 3781425"/>
                <a:gd name="connsiteY2" fmla="*/ 368146 h 2690568"/>
                <a:gd name="connsiteX3" fmla="*/ 3522720 w 3781425"/>
                <a:gd name="connsiteY3" fmla="*/ 2690568 h 2690568"/>
                <a:gd name="connsiteX4" fmla="*/ 3781425 w 3781425"/>
                <a:gd name="connsiteY4" fmla="*/ 2690568 h 2690568"/>
                <a:gd name="connsiteX5" fmla="*/ 1890713 w 3781425"/>
                <a:gd name="connsiteY5" fmla="*/ 0 h 269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425" h="2690568">
                  <a:moveTo>
                    <a:pt x="0" y="2690568"/>
                  </a:moveTo>
                  <a:lnTo>
                    <a:pt x="258704" y="2690568"/>
                  </a:lnTo>
                  <a:lnTo>
                    <a:pt x="1890712" y="368146"/>
                  </a:lnTo>
                  <a:lnTo>
                    <a:pt x="3522720" y="2690568"/>
                  </a:lnTo>
                  <a:lnTo>
                    <a:pt x="3781425" y="2690568"/>
                  </a:lnTo>
                  <a:lnTo>
                    <a:pt x="18907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flipV="1">
              <a:off x="3025234" y="1164158"/>
              <a:ext cx="3110807" cy="2213408"/>
            </a:xfrm>
            <a:custGeom>
              <a:avLst/>
              <a:gdLst>
                <a:gd name="connsiteX0" fmla="*/ 0 w 3110807"/>
                <a:gd name="connsiteY0" fmla="*/ 2213408 h 2213408"/>
                <a:gd name="connsiteX1" fmla="*/ 811163 w 3110807"/>
                <a:gd name="connsiteY1" fmla="*/ 2213408 h 2213408"/>
                <a:gd name="connsiteX2" fmla="*/ 826053 w 3110807"/>
                <a:gd name="connsiteY2" fmla="*/ 2065696 h 2213408"/>
                <a:gd name="connsiteX3" fmla="*/ 1555403 w 3110807"/>
                <a:gd name="connsiteY3" fmla="*/ 1471259 h 2213408"/>
                <a:gd name="connsiteX4" fmla="*/ 2284753 w 3110807"/>
                <a:gd name="connsiteY4" fmla="*/ 2065696 h 2213408"/>
                <a:gd name="connsiteX5" fmla="*/ 2299644 w 3110807"/>
                <a:gd name="connsiteY5" fmla="*/ 2213408 h 2213408"/>
                <a:gd name="connsiteX6" fmla="*/ 3110807 w 3110807"/>
                <a:gd name="connsiteY6" fmla="*/ 2213408 h 2213408"/>
                <a:gd name="connsiteX7" fmla="*/ 1555404 w 3110807"/>
                <a:gd name="connsiteY7" fmla="*/ 0 h 221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807" h="2213408">
                  <a:moveTo>
                    <a:pt x="0" y="2213408"/>
                  </a:moveTo>
                  <a:lnTo>
                    <a:pt x="811163" y="2213408"/>
                  </a:lnTo>
                  <a:lnTo>
                    <a:pt x="826053" y="2065696"/>
                  </a:lnTo>
                  <a:cubicBezTo>
                    <a:pt x="895473" y="1726452"/>
                    <a:pt x="1195637" y="1471259"/>
                    <a:pt x="1555403" y="1471259"/>
                  </a:cubicBezTo>
                  <a:cubicBezTo>
                    <a:pt x="1915170" y="1471259"/>
                    <a:pt x="2215334" y="1726452"/>
                    <a:pt x="2284753" y="2065696"/>
                  </a:cubicBezTo>
                  <a:lnTo>
                    <a:pt x="2299644" y="2213408"/>
                  </a:lnTo>
                  <a:lnTo>
                    <a:pt x="3110807" y="2213408"/>
                  </a:lnTo>
                  <a:lnTo>
                    <a:pt x="1555404" y="0"/>
                  </a:lnTo>
                  <a:close/>
                </a:path>
              </a:pathLst>
            </a:custGeom>
            <a:solidFill>
              <a:srgbClr val="9B9763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187740" y="483388"/>
              <a:ext cx="78579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9B9763"/>
                  </a:solidFill>
                  <a:latin typeface="+mn-ea"/>
                </a:rPr>
                <a:t>3</a:t>
              </a:r>
              <a:endParaRPr lang="zh-CN" altLang="en-US" sz="8000" dirty="0">
                <a:solidFill>
                  <a:srgbClr val="9B9763"/>
                </a:solidFill>
                <a:latin typeface="+mn-ea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985835" y="2249015"/>
            <a:ext cx="7172325" cy="861540"/>
          </a:xfrm>
          <a:custGeom>
            <a:avLst/>
            <a:gdLst>
              <a:gd name="connsiteX0" fmla="*/ 0 w 7172325"/>
              <a:gd name="connsiteY0" fmla="*/ 0 h 861540"/>
              <a:gd name="connsiteX1" fmla="*/ 7172325 w 7172325"/>
              <a:gd name="connsiteY1" fmla="*/ 0 h 861540"/>
              <a:gd name="connsiteX2" fmla="*/ 6877941 w 7172325"/>
              <a:gd name="connsiteY2" fmla="*/ 430770 h 861540"/>
              <a:gd name="connsiteX3" fmla="*/ 7172325 w 7172325"/>
              <a:gd name="connsiteY3" fmla="*/ 861540 h 861540"/>
              <a:gd name="connsiteX4" fmla="*/ 0 w 7172325"/>
              <a:gd name="connsiteY4" fmla="*/ 861540 h 861540"/>
              <a:gd name="connsiteX5" fmla="*/ 0 w 7172325"/>
              <a:gd name="connsiteY5" fmla="*/ 861536 h 861540"/>
              <a:gd name="connsiteX6" fmla="*/ 294383 w 7172325"/>
              <a:gd name="connsiteY6" fmla="*/ 430769 h 861540"/>
              <a:gd name="connsiteX7" fmla="*/ 0 w 7172325"/>
              <a:gd name="connsiteY7" fmla="*/ 1 h 86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2325" h="861540">
                <a:moveTo>
                  <a:pt x="0" y="0"/>
                </a:moveTo>
                <a:lnTo>
                  <a:pt x="7172325" y="0"/>
                </a:lnTo>
                <a:lnTo>
                  <a:pt x="6877941" y="430770"/>
                </a:lnTo>
                <a:lnTo>
                  <a:pt x="7172325" y="861540"/>
                </a:lnTo>
                <a:lnTo>
                  <a:pt x="0" y="861540"/>
                </a:lnTo>
                <a:lnTo>
                  <a:pt x="0" y="861536"/>
                </a:lnTo>
                <a:lnTo>
                  <a:pt x="294383" y="430769"/>
                </a:lnTo>
                <a:lnTo>
                  <a:pt x="0" y="1"/>
                </a:lnTo>
                <a:close/>
              </a:path>
            </a:pathLst>
          </a:custGeom>
          <a:solidFill>
            <a:srgbClr val="9F3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667756" y="2387397"/>
            <a:ext cx="1808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探索方法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6" presetClass="entr" presetSubtype="37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6" presetClass="entr" presetSubtype="37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/>
          <p:nvPr/>
        </p:nvSpPr>
        <p:spPr>
          <a:xfrm>
            <a:off x="695325" y="781016"/>
            <a:ext cx="7781925" cy="3781459"/>
          </a:xfrm>
          <a:prstGeom prst="roundRect">
            <a:avLst>
              <a:gd name="adj" fmla="val 6560"/>
            </a:avLst>
          </a:prstGeom>
          <a:noFill/>
          <a:ln w="19050">
            <a:solidFill>
              <a:srgbClr val="C0BD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3065326" y="399099"/>
            <a:ext cx="3013351" cy="793215"/>
          </a:xfrm>
          <a:custGeom>
            <a:avLst/>
            <a:gdLst>
              <a:gd name="connsiteX0" fmla="*/ 0 w 3013351"/>
              <a:gd name="connsiteY0" fmla="*/ 0 h 793215"/>
              <a:gd name="connsiteX1" fmla="*/ 3013351 w 3013351"/>
              <a:gd name="connsiteY1" fmla="*/ 0 h 793215"/>
              <a:gd name="connsiteX2" fmla="*/ 2877084 w 3013351"/>
              <a:gd name="connsiteY2" fmla="*/ 397707 h 793215"/>
              <a:gd name="connsiteX3" fmla="*/ 3012597 w 3013351"/>
              <a:gd name="connsiteY3" fmla="*/ 793215 h 793215"/>
              <a:gd name="connsiteX4" fmla="*/ 2614585 w 3013351"/>
              <a:gd name="connsiteY4" fmla="*/ 793215 h 793215"/>
              <a:gd name="connsiteX5" fmla="*/ 1506749 w 3013351"/>
              <a:gd name="connsiteY5" fmla="*/ 493418 h 793215"/>
              <a:gd name="connsiteX6" fmla="*/ 398912 w 3013351"/>
              <a:gd name="connsiteY6" fmla="*/ 793215 h 793215"/>
              <a:gd name="connsiteX7" fmla="*/ 753 w 3013351"/>
              <a:gd name="connsiteY7" fmla="*/ 793215 h 793215"/>
              <a:gd name="connsiteX8" fmla="*/ 136266 w 3013351"/>
              <a:gd name="connsiteY8" fmla="*/ 397707 h 79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3351" h="793215">
                <a:moveTo>
                  <a:pt x="0" y="0"/>
                </a:moveTo>
                <a:lnTo>
                  <a:pt x="3013351" y="0"/>
                </a:lnTo>
                <a:lnTo>
                  <a:pt x="2877084" y="397707"/>
                </a:lnTo>
                <a:lnTo>
                  <a:pt x="3012597" y="793215"/>
                </a:lnTo>
                <a:lnTo>
                  <a:pt x="2614585" y="793215"/>
                </a:lnTo>
                <a:lnTo>
                  <a:pt x="1506749" y="493418"/>
                </a:lnTo>
                <a:lnTo>
                  <a:pt x="398912" y="793215"/>
                </a:lnTo>
                <a:lnTo>
                  <a:pt x="753" y="793215"/>
                </a:lnTo>
                <a:lnTo>
                  <a:pt x="136266" y="397707"/>
                </a:lnTo>
                <a:close/>
              </a:path>
            </a:pathLst>
          </a:custGeom>
          <a:solidFill>
            <a:srgbClr val="9B9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49117" y="275330"/>
            <a:ext cx="2645915" cy="797384"/>
            <a:chOff x="3249117" y="275330"/>
            <a:chExt cx="2645915" cy="797384"/>
          </a:xfrm>
        </p:grpSpPr>
        <p:sp>
          <p:nvSpPr>
            <p:cNvPr id="5" name="任意多边形 4"/>
            <p:cNvSpPr/>
            <p:nvPr/>
          </p:nvSpPr>
          <p:spPr>
            <a:xfrm>
              <a:off x="3249117" y="275330"/>
              <a:ext cx="2645767" cy="793216"/>
            </a:xfrm>
            <a:custGeom>
              <a:avLst/>
              <a:gdLst>
                <a:gd name="connsiteX0" fmla="*/ 0 w 3502061"/>
                <a:gd name="connsiteY0" fmla="*/ 0 h 885483"/>
                <a:gd name="connsiteX1" fmla="*/ 3500794 w 3502061"/>
                <a:gd name="connsiteY1" fmla="*/ 0 h 885483"/>
                <a:gd name="connsiteX2" fmla="*/ 3343525 w 3502061"/>
                <a:gd name="connsiteY2" fmla="*/ 440965 h 885483"/>
                <a:gd name="connsiteX3" fmla="*/ 3502061 w 3502061"/>
                <a:gd name="connsiteY3" fmla="*/ 885483 h 885483"/>
                <a:gd name="connsiteX4" fmla="*/ 2731 w 3502061"/>
                <a:gd name="connsiteY4" fmla="*/ 885483 h 885483"/>
                <a:gd name="connsiteX5" fmla="*/ 158732 w 3502061"/>
                <a:gd name="connsiteY5" fmla="*/ 448071 h 885483"/>
                <a:gd name="connsiteX6" fmla="*/ 0 w 3502061"/>
                <a:gd name="connsiteY6" fmla="*/ 3003 h 88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2061" h="885483">
                  <a:moveTo>
                    <a:pt x="0" y="0"/>
                  </a:moveTo>
                  <a:lnTo>
                    <a:pt x="3500794" y="0"/>
                  </a:lnTo>
                  <a:lnTo>
                    <a:pt x="3343525" y="440965"/>
                  </a:lnTo>
                  <a:lnTo>
                    <a:pt x="3502061" y="885483"/>
                  </a:lnTo>
                  <a:lnTo>
                    <a:pt x="2731" y="885483"/>
                  </a:lnTo>
                  <a:lnTo>
                    <a:pt x="158732" y="448071"/>
                  </a:lnTo>
                  <a:lnTo>
                    <a:pt x="0" y="3003"/>
                  </a:lnTo>
                  <a:close/>
                </a:path>
              </a:pathLst>
            </a:custGeom>
            <a:solidFill>
              <a:srgbClr val="9F3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3249117" y="737078"/>
              <a:ext cx="2645915" cy="335636"/>
            </a:xfrm>
            <a:custGeom>
              <a:avLst/>
              <a:gdLst>
                <a:gd name="connsiteX0" fmla="*/ 138598 w 3502257"/>
                <a:gd name="connsiteY0" fmla="*/ 0 h 374677"/>
                <a:gd name="connsiteX1" fmla="*/ 183531 w 3502257"/>
                <a:gd name="connsiteY1" fmla="*/ 59389 h 374677"/>
                <a:gd name="connsiteX2" fmla="*/ 185820 w 3502257"/>
                <a:gd name="connsiteY2" fmla="*/ 59389 h 374677"/>
                <a:gd name="connsiteX3" fmla="*/ 230753 w 3502257"/>
                <a:gd name="connsiteY3" fmla="*/ 0 h 374677"/>
                <a:gd name="connsiteX4" fmla="*/ 275685 w 3502257"/>
                <a:gd name="connsiteY4" fmla="*/ 59389 h 374677"/>
                <a:gd name="connsiteX5" fmla="*/ 277975 w 3502257"/>
                <a:gd name="connsiteY5" fmla="*/ 59389 h 374677"/>
                <a:gd name="connsiteX6" fmla="*/ 322908 w 3502257"/>
                <a:gd name="connsiteY6" fmla="*/ 0 h 374677"/>
                <a:gd name="connsiteX7" fmla="*/ 367841 w 3502257"/>
                <a:gd name="connsiteY7" fmla="*/ 59389 h 374677"/>
                <a:gd name="connsiteX8" fmla="*/ 370130 w 3502257"/>
                <a:gd name="connsiteY8" fmla="*/ 59389 h 374677"/>
                <a:gd name="connsiteX9" fmla="*/ 415063 w 3502257"/>
                <a:gd name="connsiteY9" fmla="*/ 0 h 374677"/>
                <a:gd name="connsiteX10" fmla="*/ 459996 w 3502257"/>
                <a:gd name="connsiteY10" fmla="*/ 59389 h 374677"/>
                <a:gd name="connsiteX11" fmla="*/ 462285 w 3502257"/>
                <a:gd name="connsiteY11" fmla="*/ 59389 h 374677"/>
                <a:gd name="connsiteX12" fmla="*/ 507218 w 3502257"/>
                <a:gd name="connsiteY12" fmla="*/ 0 h 374677"/>
                <a:gd name="connsiteX13" fmla="*/ 552151 w 3502257"/>
                <a:gd name="connsiteY13" fmla="*/ 59389 h 374677"/>
                <a:gd name="connsiteX14" fmla="*/ 554440 w 3502257"/>
                <a:gd name="connsiteY14" fmla="*/ 59389 h 374677"/>
                <a:gd name="connsiteX15" fmla="*/ 599373 w 3502257"/>
                <a:gd name="connsiteY15" fmla="*/ 0 h 374677"/>
                <a:gd name="connsiteX16" fmla="*/ 644306 w 3502257"/>
                <a:gd name="connsiteY16" fmla="*/ 59389 h 374677"/>
                <a:gd name="connsiteX17" fmla="*/ 646596 w 3502257"/>
                <a:gd name="connsiteY17" fmla="*/ 59389 h 374677"/>
                <a:gd name="connsiteX18" fmla="*/ 691528 w 3502257"/>
                <a:gd name="connsiteY18" fmla="*/ 0 h 374677"/>
                <a:gd name="connsiteX19" fmla="*/ 736461 w 3502257"/>
                <a:gd name="connsiteY19" fmla="*/ 59389 h 374677"/>
                <a:gd name="connsiteX20" fmla="*/ 738751 w 3502257"/>
                <a:gd name="connsiteY20" fmla="*/ 59389 h 374677"/>
                <a:gd name="connsiteX21" fmla="*/ 783683 w 3502257"/>
                <a:gd name="connsiteY21" fmla="*/ 0 h 374677"/>
                <a:gd name="connsiteX22" fmla="*/ 828616 w 3502257"/>
                <a:gd name="connsiteY22" fmla="*/ 59389 h 374677"/>
                <a:gd name="connsiteX23" fmla="*/ 830906 w 3502257"/>
                <a:gd name="connsiteY23" fmla="*/ 59389 h 374677"/>
                <a:gd name="connsiteX24" fmla="*/ 875838 w 3502257"/>
                <a:gd name="connsiteY24" fmla="*/ 0 h 374677"/>
                <a:gd name="connsiteX25" fmla="*/ 920771 w 3502257"/>
                <a:gd name="connsiteY25" fmla="*/ 59389 h 374677"/>
                <a:gd name="connsiteX26" fmla="*/ 923060 w 3502257"/>
                <a:gd name="connsiteY26" fmla="*/ 59389 h 374677"/>
                <a:gd name="connsiteX27" fmla="*/ 967994 w 3502257"/>
                <a:gd name="connsiteY27" fmla="*/ 0 h 374677"/>
                <a:gd name="connsiteX28" fmla="*/ 1012926 w 3502257"/>
                <a:gd name="connsiteY28" fmla="*/ 59389 h 374677"/>
                <a:gd name="connsiteX29" fmla="*/ 1015215 w 3502257"/>
                <a:gd name="connsiteY29" fmla="*/ 59389 h 374677"/>
                <a:gd name="connsiteX30" fmla="*/ 1060148 w 3502257"/>
                <a:gd name="connsiteY30" fmla="*/ 0 h 374677"/>
                <a:gd name="connsiteX31" fmla="*/ 1105081 w 3502257"/>
                <a:gd name="connsiteY31" fmla="*/ 59389 h 374677"/>
                <a:gd name="connsiteX32" fmla="*/ 1107371 w 3502257"/>
                <a:gd name="connsiteY32" fmla="*/ 59389 h 374677"/>
                <a:gd name="connsiteX33" fmla="*/ 1152303 w 3502257"/>
                <a:gd name="connsiteY33" fmla="*/ 0 h 374677"/>
                <a:gd name="connsiteX34" fmla="*/ 1197236 w 3502257"/>
                <a:gd name="connsiteY34" fmla="*/ 59389 h 374677"/>
                <a:gd name="connsiteX35" fmla="*/ 1199526 w 3502257"/>
                <a:gd name="connsiteY35" fmla="*/ 59389 h 374677"/>
                <a:gd name="connsiteX36" fmla="*/ 1244459 w 3502257"/>
                <a:gd name="connsiteY36" fmla="*/ 0 h 374677"/>
                <a:gd name="connsiteX37" fmla="*/ 1289391 w 3502257"/>
                <a:gd name="connsiteY37" fmla="*/ 59389 h 374677"/>
                <a:gd name="connsiteX38" fmla="*/ 1291681 w 3502257"/>
                <a:gd name="connsiteY38" fmla="*/ 59389 h 374677"/>
                <a:gd name="connsiteX39" fmla="*/ 1336614 w 3502257"/>
                <a:gd name="connsiteY39" fmla="*/ 0 h 374677"/>
                <a:gd name="connsiteX40" fmla="*/ 1381546 w 3502257"/>
                <a:gd name="connsiteY40" fmla="*/ 59389 h 374677"/>
                <a:gd name="connsiteX41" fmla="*/ 1383836 w 3502257"/>
                <a:gd name="connsiteY41" fmla="*/ 59389 h 374677"/>
                <a:gd name="connsiteX42" fmla="*/ 1428768 w 3502257"/>
                <a:gd name="connsiteY42" fmla="*/ 0 h 374677"/>
                <a:gd name="connsiteX43" fmla="*/ 1473702 w 3502257"/>
                <a:gd name="connsiteY43" fmla="*/ 59389 h 374677"/>
                <a:gd name="connsiteX44" fmla="*/ 1475991 w 3502257"/>
                <a:gd name="connsiteY44" fmla="*/ 59389 h 374677"/>
                <a:gd name="connsiteX45" fmla="*/ 1520924 w 3502257"/>
                <a:gd name="connsiteY45" fmla="*/ 0 h 374677"/>
                <a:gd name="connsiteX46" fmla="*/ 1565857 w 3502257"/>
                <a:gd name="connsiteY46" fmla="*/ 59389 h 374677"/>
                <a:gd name="connsiteX47" fmla="*/ 1568146 w 3502257"/>
                <a:gd name="connsiteY47" fmla="*/ 59389 h 374677"/>
                <a:gd name="connsiteX48" fmla="*/ 1613079 w 3502257"/>
                <a:gd name="connsiteY48" fmla="*/ 0 h 374677"/>
                <a:gd name="connsiteX49" fmla="*/ 1658011 w 3502257"/>
                <a:gd name="connsiteY49" fmla="*/ 59389 h 374677"/>
                <a:gd name="connsiteX50" fmla="*/ 1660300 w 3502257"/>
                <a:gd name="connsiteY50" fmla="*/ 59389 h 374677"/>
                <a:gd name="connsiteX51" fmla="*/ 1705233 w 3502257"/>
                <a:gd name="connsiteY51" fmla="*/ 0 h 374677"/>
                <a:gd name="connsiteX52" fmla="*/ 1750166 w 3502257"/>
                <a:gd name="connsiteY52" fmla="*/ 59389 h 374677"/>
                <a:gd name="connsiteX53" fmla="*/ 1752455 w 3502257"/>
                <a:gd name="connsiteY53" fmla="*/ 59389 h 374677"/>
                <a:gd name="connsiteX54" fmla="*/ 1797388 w 3502257"/>
                <a:gd name="connsiteY54" fmla="*/ 0 h 374677"/>
                <a:gd name="connsiteX55" fmla="*/ 1842321 w 3502257"/>
                <a:gd name="connsiteY55" fmla="*/ 59389 h 374677"/>
                <a:gd name="connsiteX56" fmla="*/ 1844610 w 3502257"/>
                <a:gd name="connsiteY56" fmla="*/ 59389 h 374677"/>
                <a:gd name="connsiteX57" fmla="*/ 1889543 w 3502257"/>
                <a:gd name="connsiteY57" fmla="*/ 0 h 374677"/>
                <a:gd name="connsiteX58" fmla="*/ 1934476 w 3502257"/>
                <a:gd name="connsiteY58" fmla="*/ 59389 h 374677"/>
                <a:gd name="connsiteX59" fmla="*/ 1936765 w 3502257"/>
                <a:gd name="connsiteY59" fmla="*/ 59389 h 374677"/>
                <a:gd name="connsiteX60" fmla="*/ 1981698 w 3502257"/>
                <a:gd name="connsiteY60" fmla="*/ 0 h 374677"/>
                <a:gd name="connsiteX61" fmla="*/ 2026631 w 3502257"/>
                <a:gd name="connsiteY61" fmla="*/ 59389 h 374677"/>
                <a:gd name="connsiteX62" fmla="*/ 2028920 w 3502257"/>
                <a:gd name="connsiteY62" fmla="*/ 59389 h 374677"/>
                <a:gd name="connsiteX63" fmla="*/ 2073853 w 3502257"/>
                <a:gd name="connsiteY63" fmla="*/ 0 h 374677"/>
                <a:gd name="connsiteX64" fmla="*/ 2118786 w 3502257"/>
                <a:gd name="connsiteY64" fmla="*/ 59389 h 374677"/>
                <a:gd name="connsiteX65" fmla="*/ 2121075 w 3502257"/>
                <a:gd name="connsiteY65" fmla="*/ 59389 h 374677"/>
                <a:gd name="connsiteX66" fmla="*/ 2166008 w 3502257"/>
                <a:gd name="connsiteY66" fmla="*/ 0 h 374677"/>
                <a:gd name="connsiteX67" fmla="*/ 2210942 w 3502257"/>
                <a:gd name="connsiteY67" fmla="*/ 59389 h 374677"/>
                <a:gd name="connsiteX68" fmla="*/ 2213231 w 3502257"/>
                <a:gd name="connsiteY68" fmla="*/ 59389 h 374677"/>
                <a:gd name="connsiteX69" fmla="*/ 2258163 w 3502257"/>
                <a:gd name="connsiteY69" fmla="*/ 0 h 374677"/>
                <a:gd name="connsiteX70" fmla="*/ 2303097 w 3502257"/>
                <a:gd name="connsiteY70" fmla="*/ 59389 h 374677"/>
                <a:gd name="connsiteX71" fmla="*/ 2305386 w 3502257"/>
                <a:gd name="connsiteY71" fmla="*/ 59389 h 374677"/>
                <a:gd name="connsiteX72" fmla="*/ 2350318 w 3502257"/>
                <a:gd name="connsiteY72" fmla="*/ 0 h 374677"/>
                <a:gd name="connsiteX73" fmla="*/ 2395252 w 3502257"/>
                <a:gd name="connsiteY73" fmla="*/ 59389 h 374677"/>
                <a:gd name="connsiteX74" fmla="*/ 2397541 w 3502257"/>
                <a:gd name="connsiteY74" fmla="*/ 59389 h 374677"/>
                <a:gd name="connsiteX75" fmla="*/ 2442474 w 3502257"/>
                <a:gd name="connsiteY75" fmla="*/ 0 h 374677"/>
                <a:gd name="connsiteX76" fmla="*/ 2487407 w 3502257"/>
                <a:gd name="connsiteY76" fmla="*/ 59389 h 374677"/>
                <a:gd name="connsiteX77" fmla="*/ 2489696 w 3502257"/>
                <a:gd name="connsiteY77" fmla="*/ 59389 h 374677"/>
                <a:gd name="connsiteX78" fmla="*/ 2534629 w 3502257"/>
                <a:gd name="connsiteY78" fmla="*/ 0 h 374677"/>
                <a:gd name="connsiteX79" fmla="*/ 2579562 w 3502257"/>
                <a:gd name="connsiteY79" fmla="*/ 59389 h 374677"/>
                <a:gd name="connsiteX80" fmla="*/ 2581851 w 3502257"/>
                <a:gd name="connsiteY80" fmla="*/ 59389 h 374677"/>
                <a:gd name="connsiteX81" fmla="*/ 2626784 w 3502257"/>
                <a:gd name="connsiteY81" fmla="*/ 0 h 374677"/>
                <a:gd name="connsiteX82" fmla="*/ 2671717 w 3502257"/>
                <a:gd name="connsiteY82" fmla="*/ 59389 h 374677"/>
                <a:gd name="connsiteX83" fmla="*/ 2674006 w 3502257"/>
                <a:gd name="connsiteY83" fmla="*/ 59389 h 374677"/>
                <a:gd name="connsiteX84" fmla="*/ 2718939 w 3502257"/>
                <a:gd name="connsiteY84" fmla="*/ 0 h 374677"/>
                <a:gd name="connsiteX85" fmla="*/ 2763872 w 3502257"/>
                <a:gd name="connsiteY85" fmla="*/ 59389 h 374677"/>
                <a:gd name="connsiteX86" fmla="*/ 2766161 w 3502257"/>
                <a:gd name="connsiteY86" fmla="*/ 59389 h 374677"/>
                <a:gd name="connsiteX87" fmla="*/ 2811094 w 3502257"/>
                <a:gd name="connsiteY87" fmla="*/ 0 h 374677"/>
                <a:gd name="connsiteX88" fmla="*/ 2856027 w 3502257"/>
                <a:gd name="connsiteY88" fmla="*/ 59389 h 374677"/>
                <a:gd name="connsiteX89" fmla="*/ 2858316 w 3502257"/>
                <a:gd name="connsiteY89" fmla="*/ 59389 h 374677"/>
                <a:gd name="connsiteX90" fmla="*/ 2903249 w 3502257"/>
                <a:gd name="connsiteY90" fmla="*/ 0 h 374677"/>
                <a:gd name="connsiteX91" fmla="*/ 2948182 w 3502257"/>
                <a:gd name="connsiteY91" fmla="*/ 59389 h 374677"/>
                <a:gd name="connsiteX92" fmla="*/ 2950471 w 3502257"/>
                <a:gd name="connsiteY92" fmla="*/ 59389 h 374677"/>
                <a:gd name="connsiteX93" fmla="*/ 2995404 w 3502257"/>
                <a:gd name="connsiteY93" fmla="*/ 0 h 374677"/>
                <a:gd name="connsiteX94" fmla="*/ 3040337 w 3502257"/>
                <a:gd name="connsiteY94" fmla="*/ 59389 h 374677"/>
                <a:gd name="connsiteX95" fmla="*/ 3042626 w 3502257"/>
                <a:gd name="connsiteY95" fmla="*/ 59389 h 374677"/>
                <a:gd name="connsiteX96" fmla="*/ 3087559 w 3502257"/>
                <a:gd name="connsiteY96" fmla="*/ 0 h 374677"/>
                <a:gd name="connsiteX97" fmla="*/ 3132492 w 3502257"/>
                <a:gd name="connsiteY97" fmla="*/ 59389 h 374677"/>
                <a:gd name="connsiteX98" fmla="*/ 3134781 w 3502257"/>
                <a:gd name="connsiteY98" fmla="*/ 59389 h 374677"/>
                <a:gd name="connsiteX99" fmla="*/ 3179714 w 3502257"/>
                <a:gd name="connsiteY99" fmla="*/ 0 h 374677"/>
                <a:gd name="connsiteX100" fmla="*/ 3224648 w 3502257"/>
                <a:gd name="connsiteY100" fmla="*/ 59389 h 374677"/>
                <a:gd name="connsiteX101" fmla="*/ 3226937 w 3502257"/>
                <a:gd name="connsiteY101" fmla="*/ 59389 h 374677"/>
                <a:gd name="connsiteX102" fmla="*/ 3271869 w 3502257"/>
                <a:gd name="connsiteY102" fmla="*/ 0 h 374677"/>
                <a:gd name="connsiteX103" fmla="*/ 3316803 w 3502257"/>
                <a:gd name="connsiteY103" fmla="*/ 59389 h 374677"/>
                <a:gd name="connsiteX104" fmla="*/ 3319092 w 3502257"/>
                <a:gd name="connsiteY104" fmla="*/ 59389 h 374677"/>
                <a:gd name="connsiteX105" fmla="*/ 3364024 w 3502257"/>
                <a:gd name="connsiteY105" fmla="*/ 0 h 374677"/>
                <a:gd name="connsiteX106" fmla="*/ 3373479 w 3502257"/>
                <a:gd name="connsiteY106" fmla="*/ 12496 h 374677"/>
                <a:gd name="connsiteX107" fmla="*/ 3502257 w 3502257"/>
                <a:gd name="connsiteY107" fmla="*/ 373577 h 374677"/>
                <a:gd name="connsiteX108" fmla="*/ 3502257 w 3502257"/>
                <a:gd name="connsiteY108" fmla="*/ 374677 h 374677"/>
                <a:gd name="connsiteX109" fmla="*/ 0 w 3502257"/>
                <a:gd name="connsiteY109" fmla="*/ 374677 h 374677"/>
                <a:gd name="connsiteX110" fmla="*/ 0 w 3502257"/>
                <a:gd name="connsiteY110" fmla="*/ 373577 h 374677"/>
                <a:gd name="connsiteX111" fmla="*/ 128453 w 3502257"/>
                <a:gd name="connsiteY111" fmla="*/ 13410 h 374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502257" h="374677">
                  <a:moveTo>
                    <a:pt x="138598" y="0"/>
                  </a:moveTo>
                  <a:lnTo>
                    <a:pt x="183531" y="59389"/>
                  </a:lnTo>
                  <a:lnTo>
                    <a:pt x="185820" y="59389"/>
                  </a:lnTo>
                  <a:lnTo>
                    <a:pt x="230753" y="0"/>
                  </a:lnTo>
                  <a:lnTo>
                    <a:pt x="275685" y="59389"/>
                  </a:lnTo>
                  <a:lnTo>
                    <a:pt x="277975" y="59389"/>
                  </a:lnTo>
                  <a:lnTo>
                    <a:pt x="322908" y="0"/>
                  </a:lnTo>
                  <a:lnTo>
                    <a:pt x="367841" y="59389"/>
                  </a:lnTo>
                  <a:lnTo>
                    <a:pt x="370130" y="59389"/>
                  </a:lnTo>
                  <a:lnTo>
                    <a:pt x="415063" y="0"/>
                  </a:lnTo>
                  <a:lnTo>
                    <a:pt x="459996" y="59389"/>
                  </a:lnTo>
                  <a:lnTo>
                    <a:pt x="462285" y="59389"/>
                  </a:lnTo>
                  <a:lnTo>
                    <a:pt x="507218" y="0"/>
                  </a:lnTo>
                  <a:lnTo>
                    <a:pt x="552151" y="59389"/>
                  </a:lnTo>
                  <a:lnTo>
                    <a:pt x="554440" y="59389"/>
                  </a:lnTo>
                  <a:lnTo>
                    <a:pt x="599373" y="0"/>
                  </a:lnTo>
                  <a:lnTo>
                    <a:pt x="644306" y="59389"/>
                  </a:lnTo>
                  <a:lnTo>
                    <a:pt x="646596" y="59389"/>
                  </a:lnTo>
                  <a:lnTo>
                    <a:pt x="691528" y="0"/>
                  </a:lnTo>
                  <a:lnTo>
                    <a:pt x="736461" y="59389"/>
                  </a:lnTo>
                  <a:lnTo>
                    <a:pt x="738751" y="59389"/>
                  </a:lnTo>
                  <a:lnTo>
                    <a:pt x="783683" y="0"/>
                  </a:lnTo>
                  <a:lnTo>
                    <a:pt x="828616" y="59389"/>
                  </a:lnTo>
                  <a:lnTo>
                    <a:pt x="830906" y="59389"/>
                  </a:lnTo>
                  <a:lnTo>
                    <a:pt x="875838" y="0"/>
                  </a:lnTo>
                  <a:lnTo>
                    <a:pt x="920771" y="59389"/>
                  </a:lnTo>
                  <a:lnTo>
                    <a:pt x="923060" y="59389"/>
                  </a:lnTo>
                  <a:lnTo>
                    <a:pt x="967994" y="0"/>
                  </a:lnTo>
                  <a:lnTo>
                    <a:pt x="1012926" y="59389"/>
                  </a:lnTo>
                  <a:lnTo>
                    <a:pt x="1015215" y="59389"/>
                  </a:lnTo>
                  <a:lnTo>
                    <a:pt x="1060148" y="0"/>
                  </a:lnTo>
                  <a:lnTo>
                    <a:pt x="1105081" y="59389"/>
                  </a:lnTo>
                  <a:lnTo>
                    <a:pt x="1107371" y="59389"/>
                  </a:lnTo>
                  <a:lnTo>
                    <a:pt x="1152303" y="0"/>
                  </a:lnTo>
                  <a:lnTo>
                    <a:pt x="1197236" y="59389"/>
                  </a:lnTo>
                  <a:lnTo>
                    <a:pt x="1199526" y="59389"/>
                  </a:lnTo>
                  <a:lnTo>
                    <a:pt x="1244459" y="0"/>
                  </a:lnTo>
                  <a:lnTo>
                    <a:pt x="1289391" y="59389"/>
                  </a:lnTo>
                  <a:lnTo>
                    <a:pt x="1291681" y="59389"/>
                  </a:lnTo>
                  <a:lnTo>
                    <a:pt x="1336614" y="0"/>
                  </a:lnTo>
                  <a:lnTo>
                    <a:pt x="1381546" y="59389"/>
                  </a:lnTo>
                  <a:lnTo>
                    <a:pt x="1383836" y="59389"/>
                  </a:lnTo>
                  <a:lnTo>
                    <a:pt x="1428768" y="0"/>
                  </a:lnTo>
                  <a:lnTo>
                    <a:pt x="1473702" y="59389"/>
                  </a:lnTo>
                  <a:lnTo>
                    <a:pt x="1475991" y="59389"/>
                  </a:lnTo>
                  <a:lnTo>
                    <a:pt x="1520924" y="0"/>
                  </a:lnTo>
                  <a:lnTo>
                    <a:pt x="1565857" y="59389"/>
                  </a:lnTo>
                  <a:lnTo>
                    <a:pt x="1568146" y="59389"/>
                  </a:lnTo>
                  <a:lnTo>
                    <a:pt x="1613079" y="0"/>
                  </a:lnTo>
                  <a:lnTo>
                    <a:pt x="1658011" y="59389"/>
                  </a:lnTo>
                  <a:lnTo>
                    <a:pt x="1660300" y="59389"/>
                  </a:lnTo>
                  <a:lnTo>
                    <a:pt x="1705233" y="0"/>
                  </a:lnTo>
                  <a:lnTo>
                    <a:pt x="1750166" y="59389"/>
                  </a:lnTo>
                  <a:lnTo>
                    <a:pt x="1752455" y="59389"/>
                  </a:lnTo>
                  <a:lnTo>
                    <a:pt x="1797388" y="0"/>
                  </a:lnTo>
                  <a:lnTo>
                    <a:pt x="1842321" y="59389"/>
                  </a:lnTo>
                  <a:lnTo>
                    <a:pt x="1844610" y="59389"/>
                  </a:lnTo>
                  <a:lnTo>
                    <a:pt x="1889543" y="0"/>
                  </a:lnTo>
                  <a:lnTo>
                    <a:pt x="1934476" y="59389"/>
                  </a:lnTo>
                  <a:lnTo>
                    <a:pt x="1936765" y="59389"/>
                  </a:lnTo>
                  <a:lnTo>
                    <a:pt x="1981698" y="0"/>
                  </a:lnTo>
                  <a:lnTo>
                    <a:pt x="2026631" y="59389"/>
                  </a:lnTo>
                  <a:lnTo>
                    <a:pt x="2028920" y="59389"/>
                  </a:lnTo>
                  <a:lnTo>
                    <a:pt x="2073853" y="0"/>
                  </a:lnTo>
                  <a:lnTo>
                    <a:pt x="2118786" y="59389"/>
                  </a:lnTo>
                  <a:lnTo>
                    <a:pt x="2121075" y="59389"/>
                  </a:lnTo>
                  <a:lnTo>
                    <a:pt x="2166008" y="0"/>
                  </a:lnTo>
                  <a:lnTo>
                    <a:pt x="2210942" y="59389"/>
                  </a:lnTo>
                  <a:lnTo>
                    <a:pt x="2213231" y="59389"/>
                  </a:lnTo>
                  <a:lnTo>
                    <a:pt x="2258163" y="0"/>
                  </a:lnTo>
                  <a:lnTo>
                    <a:pt x="2303097" y="59389"/>
                  </a:lnTo>
                  <a:lnTo>
                    <a:pt x="2305386" y="59389"/>
                  </a:lnTo>
                  <a:lnTo>
                    <a:pt x="2350318" y="0"/>
                  </a:lnTo>
                  <a:lnTo>
                    <a:pt x="2395252" y="59389"/>
                  </a:lnTo>
                  <a:lnTo>
                    <a:pt x="2397541" y="59389"/>
                  </a:lnTo>
                  <a:lnTo>
                    <a:pt x="2442474" y="0"/>
                  </a:lnTo>
                  <a:lnTo>
                    <a:pt x="2487407" y="59389"/>
                  </a:lnTo>
                  <a:lnTo>
                    <a:pt x="2489696" y="59389"/>
                  </a:lnTo>
                  <a:lnTo>
                    <a:pt x="2534629" y="0"/>
                  </a:lnTo>
                  <a:lnTo>
                    <a:pt x="2579562" y="59389"/>
                  </a:lnTo>
                  <a:lnTo>
                    <a:pt x="2581851" y="59389"/>
                  </a:lnTo>
                  <a:lnTo>
                    <a:pt x="2626784" y="0"/>
                  </a:lnTo>
                  <a:lnTo>
                    <a:pt x="2671717" y="59389"/>
                  </a:lnTo>
                  <a:lnTo>
                    <a:pt x="2674006" y="59389"/>
                  </a:lnTo>
                  <a:lnTo>
                    <a:pt x="2718939" y="0"/>
                  </a:lnTo>
                  <a:lnTo>
                    <a:pt x="2763872" y="59389"/>
                  </a:lnTo>
                  <a:lnTo>
                    <a:pt x="2766161" y="59389"/>
                  </a:lnTo>
                  <a:lnTo>
                    <a:pt x="2811094" y="0"/>
                  </a:lnTo>
                  <a:lnTo>
                    <a:pt x="2856027" y="59389"/>
                  </a:lnTo>
                  <a:lnTo>
                    <a:pt x="2858316" y="59389"/>
                  </a:lnTo>
                  <a:lnTo>
                    <a:pt x="2903249" y="0"/>
                  </a:lnTo>
                  <a:lnTo>
                    <a:pt x="2948182" y="59389"/>
                  </a:lnTo>
                  <a:lnTo>
                    <a:pt x="2950471" y="59389"/>
                  </a:lnTo>
                  <a:lnTo>
                    <a:pt x="2995404" y="0"/>
                  </a:lnTo>
                  <a:lnTo>
                    <a:pt x="3040337" y="59389"/>
                  </a:lnTo>
                  <a:lnTo>
                    <a:pt x="3042626" y="59389"/>
                  </a:lnTo>
                  <a:lnTo>
                    <a:pt x="3087559" y="0"/>
                  </a:lnTo>
                  <a:lnTo>
                    <a:pt x="3132492" y="59389"/>
                  </a:lnTo>
                  <a:lnTo>
                    <a:pt x="3134781" y="59389"/>
                  </a:lnTo>
                  <a:lnTo>
                    <a:pt x="3179714" y="0"/>
                  </a:lnTo>
                  <a:lnTo>
                    <a:pt x="3224648" y="59389"/>
                  </a:lnTo>
                  <a:lnTo>
                    <a:pt x="3226937" y="59389"/>
                  </a:lnTo>
                  <a:lnTo>
                    <a:pt x="3271869" y="0"/>
                  </a:lnTo>
                  <a:lnTo>
                    <a:pt x="3316803" y="59389"/>
                  </a:lnTo>
                  <a:lnTo>
                    <a:pt x="3319092" y="59389"/>
                  </a:lnTo>
                  <a:lnTo>
                    <a:pt x="3364024" y="0"/>
                  </a:lnTo>
                  <a:lnTo>
                    <a:pt x="3373479" y="12496"/>
                  </a:lnTo>
                  <a:lnTo>
                    <a:pt x="3502257" y="373577"/>
                  </a:lnTo>
                  <a:lnTo>
                    <a:pt x="3502257" y="374677"/>
                  </a:lnTo>
                  <a:lnTo>
                    <a:pt x="0" y="374677"/>
                  </a:lnTo>
                  <a:lnTo>
                    <a:pt x="0" y="373577"/>
                  </a:lnTo>
                  <a:lnTo>
                    <a:pt x="128453" y="13410"/>
                  </a:lnTo>
                  <a:close/>
                </a:path>
              </a:pathLst>
            </a:custGeom>
            <a:solidFill>
              <a:srgbClr val="822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080520" y="319351"/>
            <a:ext cx="98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</a:rPr>
              <a:t>前  言</a:t>
            </a:r>
          </a:p>
        </p:txBody>
      </p:sp>
      <p:sp>
        <p:nvSpPr>
          <p:cNvPr id="8" name="矩形 7"/>
          <p:cNvSpPr/>
          <p:nvPr/>
        </p:nvSpPr>
        <p:spPr>
          <a:xfrm>
            <a:off x="4024704" y="761777"/>
            <a:ext cx="10945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solidFill>
                  <a:srgbClr val="E2A6AF"/>
                </a:solidFill>
                <a:latin typeface="+mn-ea"/>
              </a:rPr>
              <a:t>introduction</a:t>
            </a:r>
            <a:endParaRPr lang="zh-CN" altLang="en-US" sz="1200" dirty="0">
              <a:solidFill>
                <a:srgbClr val="E2A6AF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28987" y="1433046"/>
            <a:ext cx="6714600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亲爱的同学们，首先祝贺你们即将步入高中生活。在接下来的三年里，希望你们再接再厉，再创辉煌。初高中英语衔接问题一直是英语中的一大难题，衔接不好会导致同学们对英语学习失去兴趣，丧失信心。初中阶段和高中阶段英语学习是有差异的，如何做好初高中英语学习的衔接呢？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7" grpId="0"/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文本框 31746"/>
          <p:cNvSpPr txBox="1"/>
          <p:nvPr/>
        </p:nvSpPr>
        <p:spPr>
          <a:xfrm>
            <a:off x="1925479" y="2628583"/>
            <a:ext cx="6112669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000" dirty="0">
                <a:latin typeface="Arial" panose="020B0604020202020204" pitchFamily="34" charset="0"/>
                <a:ea typeface="宋体" panose="02010600030101010101" pitchFamily="2" charset="-122"/>
              </a:rPr>
              <a:t>“师傅领进门，修行在个人。”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7730" y="546100"/>
            <a:ext cx="6633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方法一：</a:t>
            </a:r>
          </a:p>
          <a:p>
            <a:r>
              <a:rPr lang="zh-CN" altLang="en-US" sz="4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注重培养英语自学能力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1325" y="857885"/>
            <a:ext cx="826071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高中英语教学是在初中三年的基础上，继续巩固提高听说读写技能的学习阶段。此时大家已经掌握一定的词汇、基本的听说能力。在高中阶段，英语语法将基本学完，词汇已基本满足简单的听说读写要求。除了继续进行常规的课堂教学外，还要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注意自学能力的培养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。 </a:t>
            </a:r>
            <a:endParaRPr lang="zh-CN" altLang="en-US" sz="2800" b="1"/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958215" y="1583055"/>
            <a:ext cx="4046220" cy="2485390"/>
          </a:xfrm>
        </p:spPr>
        <p:txBody>
          <a:bodyPr vert="horz" wrap="square" lIns="68580" tIns="34290" rIns="68580" bIns="34290" anchor="ctr">
            <a:normAutofit/>
          </a:bodyPr>
          <a:lstStyle/>
          <a:p>
            <a:pPr algn="l" eaLnBrk="1" hangingPunct="1"/>
            <a:r>
              <a:rPr lang="zh-CN" altLang="en-US" sz="3000" b="1" dirty="0">
                <a:ea typeface="黑体" panose="02010609060101010101" charset="-122"/>
              </a:rPr>
              <a:t>字典</a:t>
            </a:r>
            <a:br>
              <a:rPr lang="zh-CN" altLang="en-US" sz="3000" b="1" dirty="0">
                <a:ea typeface="黑体" panose="02010609060101010101" charset="-122"/>
              </a:rPr>
            </a:br>
            <a:r>
              <a:rPr lang="zh-CN" altLang="en-US" sz="3000" b="1" dirty="0">
                <a:ea typeface="黑体" panose="02010609060101010101" charset="-122"/>
              </a:rPr>
              <a:t/>
            </a:r>
            <a:br>
              <a:rPr lang="zh-CN" altLang="en-US" sz="3000" b="1" dirty="0">
                <a:ea typeface="黑体" panose="02010609060101010101" charset="-122"/>
              </a:rPr>
            </a:br>
            <a:r>
              <a:rPr lang="zh-CN" altLang="en-US" sz="3000" b="1" dirty="0">
                <a:ea typeface="黑体" panose="02010609060101010101" charset="-122"/>
              </a:rPr>
              <a:t/>
            </a:r>
            <a:br>
              <a:rPr lang="zh-CN" altLang="en-US" sz="3000" b="1" dirty="0">
                <a:ea typeface="黑体" panose="02010609060101010101" charset="-122"/>
              </a:rPr>
            </a:br>
            <a:r>
              <a:rPr lang="zh-CN" altLang="en-US" sz="3000" b="1" dirty="0">
                <a:ea typeface="黑体" panose="02010609060101010101" charset="-122"/>
              </a:rPr>
              <a:t/>
            </a:r>
            <a:br>
              <a:rPr lang="zh-CN" altLang="en-US" sz="3000" b="1" dirty="0">
                <a:ea typeface="黑体" panose="02010609060101010101" charset="-122"/>
              </a:rPr>
            </a:br>
            <a:r>
              <a:rPr lang="zh-CN" altLang="en-US" sz="3000" b="1" dirty="0">
                <a:ea typeface="黑体" panose="02010609060101010101" charset="-122"/>
              </a:rPr>
              <a:t>     语法书</a:t>
            </a: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614680" y="547370"/>
            <a:ext cx="7414260" cy="4047490"/>
          </a:xfrm>
        </p:spPr>
        <p:txBody>
          <a:bodyPr vert="horz" wrap="square" lIns="68580" tIns="34290" rIns="68580" bIns="34290" anchor="t"/>
          <a:lstStyle/>
          <a:p>
            <a:pPr eaLnBrk="1" hangingPunct="1">
              <a:buNone/>
            </a:pPr>
            <a:r>
              <a:rPr lang="zh-CN" altLang="en-US" sz="4000" b="1" u="sng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选好工具书：</a:t>
            </a:r>
            <a:endParaRPr lang="zh-CN" altLang="en-US" sz="4000" b="1" i="1" u="sng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None/>
            </a:pPr>
            <a:endParaRPr lang="zh-CN" altLang="en-US" sz="4000" b="1" i="1" u="sng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318" name="AutoShape 6"/>
          <p:cNvSpPr/>
          <p:nvPr/>
        </p:nvSpPr>
        <p:spPr>
          <a:xfrm>
            <a:off x="3006090" y="1139190"/>
            <a:ext cx="3908425" cy="1919605"/>
          </a:xfrm>
          <a:prstGeom prst="foldedCorner">
            <a:avLst>
              <a:gd name="adj" fmla="val 24310"/>
            </a:avLst>
          </a:prstGeom>
          <a:solidFill>
            <a:srgbClr val="FF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altLang="zh-CN" sz="1800" b="1" dirty="0">
              <a:solidFill>
                <a:srgbClr val="CC0066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en-US" altLang="zh-CN" sz="1800" b="1" dirty="0">
                <a:solidFill>
                  <a:srgbClr val="CC0066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“</a:t>
            </a:r>
            <a:r>
              <a:rPr lang="zh-CN" altLang="en-US" sz="1800" b="1" dirty="0">
                <a:solidFill>
                  <a:srgbClr val="CC0066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字典是最好的老师！”</a:t>
            </a:r>
          </a:p>
          <a:p>
            <a:r>
              <a:rPr lang="zh-CN" altLang="en-US" sz="1800" b="1" dirty="0">
                <a:solidFill>
                  <a:srgbClr val="000066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遇到词汇方面的问题，不可能总</a:t>
            </a:r>
          </a:p>
          <a:p>
            <a:r>
              <a:rPr lang="zh-CN" altLang="en-US" sz="1800" b="1" dirty="0">
                <a:solidFill>
                  <a:srgbClr val="000066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是向老师请教，尽可能的自己动</a:t>
            </a:r>
          </a:p>
          <a:p>
            <a:r>
              <a:rPr lang="zh-CN" altLang="en-US" sz="1800" b="1" dirty="0">
                <a:solidFill>
                  <a:srgbClr val="000066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手查字典，就能弄明白词汇的意</a:t>
            </a:r>
          </a:p>
          <a:p>
            <a:r>
              <a:rPr lang="zh-CN" altLang="en-US" sz="1800" b="1" dirty="0">
                <a:solidFill>
                  <a:srgbClr val="000066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思及用法。</a:t>
            </a:r>
          </a:p>
        </p:txBody>
      </p:sp>
      <p:sp>
        <p:nvSpPr>
          <p:cNvPr id="13319" name="AutoShape 7"/>
          <p:cNvSpPr/>
          <p:nvPr/>
        </p:nvSpPr>
        <p:spPr>
          <a:xfrm>
            <a:off x="3350577" y="3059033"/>
            <a:ext cx="3563541" cy="1890713"/>
          </a:xfrm>
          <a:prstGeom prst="flowChartPunchedTape">
            <a:avLst/>
          </a:prstGeom>
          <a:solidFill>
            <a:srgbClr val="CCE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zh-CN" altLang="en-US" sz="1800" b="1" dirty="0">
                <a:solidFill>
                  <a:srgbClr val="003300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高中阶段会接触到很多重要且较复</a:t>
            </a:r>
          </a:p>
          <a:p>
            <a:r>
              <a:rPr lang="zh-CN" altLang="en-US" sz="1800" b="1" dirty="0">
                <a:solidFill>
                  <a:srgbClr val="003300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杂的语法，因此选一本适合自己的</a:t>
            </a:r>
          </a:p>
          <a:p>
            <a:r>
              <a:rPr lang="zh-CN" altLang="en-US" sz="1800" b="1" dirty="0">
                <a:solidFill>
                  <a:srgbClr val="003300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语法书，系统地掌握一定的语法，</a:t>
            </a:r>
          </a:p>
          <a:p>
            <a:r>
              <a:rPr lang="zh-CN" altLang="en-US" sz="1800" b="1" dirty="0">
                <a:solidFill>
                  <a:srgbClr val="003300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进行强化巩固训练极其重要。</a:t>
            </a:r>
            <a:endParaRPr lang="zh-CN" altLang="en-US" sz="1015" b="1" dirty="0">
              <a:solidFill>
                <a:srgbClr val="00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13318" grpId="0" bldLvl="0"/>
      <p:bldP spid="13318" grpId="1" bldLvl="0"/>
      <p:bldP spid="13319" grpId="0" bldLvl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idi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527844"/>
            <a:ext cx="2162175" cy="2162175"/>
          </a:xfrm>
          <a:prstGeom prst="rect">
            <a:avLst/>
          </a:prstGeom>
        </p:spPr>
      </p:pic>
      <p:pic>
        <p:nvPicPr>
          <p:cNvPr id="5" name="图片 4" descr="cidian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283" y="534829"/>
            <a:ext cx="1404461" cy="2091690"/>
          </a:xfrm>
          <a:prstGeom prst="rect">
            <a:avLst/>
          </a:prstGeom>
        </p:spPr>
      </p:pic>
      <p:pic>
        <p:nvPicPr>
          <p:cNvPr id="11" name="图片 10" descr="黑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083" y="2843371"/>
            <a:ext cx="4808696" cy="205406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759075" y="3314541"/>
            <a:ext cx="4253865" cy="1383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100" b="1">
                <a:solidFill>
                  <a:schemeClr val="bg1"/>
                </a:solidFill>
                <a:sym typeface="+mn-ea"/>
              </a:rPr>
              <a:t>1. </a:t>
            </a:r>
            <a:r>
              <a:rPr lang="zh-CN" altLang="en-US" sz="2100" b="1">
                <a:solidFill>
                  <a:schemeClr val="bg1"/>
                </a:solidFill>
                <a:sym typeface="+mn-ea"/>
              </a:rPr>
              <a:t>多看英文释义。</a:t>
            </a:r>
          </a:p>
          <a:p>
            <a:pPr algn="l"/>
            <a:r>
              <a:rPr lang="en-US" altLang="zh-CN" sz="2100" b="1">
                <a:solidFill>
                  <a:schemeClr val="bg1"/>
                </a:solidFill>
                <a:sym typeface="+mn-ea"/>
              </a:rPr>
              <a:t>2. </a:t>
            </a:r>
            <a:r>
              <a:rPr lang="zh-CN" altLang="en-US" sz="2100" b="1">
                <a:solidFill>
                  <a:schemeClr val="bg1"/>
                </a:solidFill>
                <a:sym typeface="+mn-ea"/>
              </a:rPr>
              <a:t>看懂里面的基本缩略符号。</a:t>
            </a:r>
          </a:p>
          <a:p>
            <a:pPr algn="l"/>
            <a:r>
              <a:rPr lang="en-US" altLang="zh-CN" sz="2100" b="1">
                <a:solidFill>
                  <a:schemeClr val="bg1"/>
                </a:solidFill>
                <a:sym typeface="+mn-ea"/>
              </a:rPr>
              <a:t>3. </a:t>
            </a:r>
            <a:r>
              <a:rPr lang="zh-CN" altLang="en-US" sz="2100" b="1">
                <a:solidFill>
                  <a:schemeClr val="bg1"/>
                </a:solidFill>
                <a:sym typeface="+mn-ea"/>
              </a:rPr>
              <a:t>结合例句进行理解。</a:t>
            </a:r>
          </a:p>
          <a:p>
            <a:pPr algn="l"/>
            <a:r>
              <a:rPr lang="en-US" altLang="zh-CN" sz="2100" b="1">
                <a:solidFill>
                  <a:schemeClr val="bg1"/>
                </a:solidFill>
                <a:sym typeface="+mn-ea"/>
              </a:rPr>
              <a:t>4. </a:t>
            </a:r>
            <a:r>
              <a:rPr lang="zh-CN" altLang="en-US" sz="2100" b="1">
                <a:solidFill>
                  <a:schemeClr val="bg1"/>
                </a:solidFill>
                <a:sym typeface="+mn-ea"/>
              </a:rPr>
              <a:t>手勤不偷懒。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90880" y="113665"/>
            <a:ext cx="253619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必备</a:t>
            </a:r>
            <a:r>
              <a:rPr lang="zh-CN" altLang="en-US" sz="2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权威</a:t>
            </a:r>
            <a:r>
              <a:rPr lang="zh-CN" altLang="en-US" sz="2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词典</a:t>
            </a:r>
          </a:p>
          <a:p>
            <a:r>
              <a:rPr lang="zh-CN" altLang="en-US" sz="2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67690" y="772795"/>
            <a:ext cx="7860030" cy="2891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u="sng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各种学习资料的获取和利用 </a:t>
            </a:r>
            <a:endParaRPr lang="zh-CN" altLang="en-US" sz="2800" b="1" u="sng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高中英语学习除了教科书外，还有其他的学习资料，如各种</a:t>
            </a:r>
            <a:r>
              <a:rPr lang="zh-CN" altLang="en-US" sz="2800" b="1" u="sng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课外读物、报刊杂志、教材辅导材料、各种习题试卷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等。如果这类资料过多且杂乱无章，会使大家深陷其中而无所收获，所以一定要选择适合自己的学习资料。</a:t>
            </a:r>
            <a:endParaRPr lang="zh-CN" altLang="en-US" sz="2800"/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idx="1"/>
          </p:nvPr>
        </p:nvSpPr>
        <p:spPr>
          <a:xfrm>
            <a:off x="903605" y="800100"/>
            <a:ext cx="8122285" cy="3924300"/>
          </a:xfrm>
        </p:spPr>
        <p:txBody>
          <a:bodyPr vert="horz" wrap="square" lIns="68580" tIns="34290" rIns="68580" bIns="34290" anchor="t"/>
          <a:lstStyle/>
          <a:p>
            <a:pPr eaLnBrk="1" hangingPunct="1">
              <a:buNone/>
            </a:pPr>
            <a:endParaRPr lang="zh-CN" altLang="en-US" sz="4000" b="1" u="sng" dirty="0">
              <a:solidFill>
                <a:srgbClr val="CC33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  </a:t>
            </a:r>
          </a:p>
          <a:p>
            <a:pPr eaLnBrk="1" hangingPunct="1">
              <a:buNone/>
            </a:pP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要学好英语，每个学生都应该努力适应教师</a:t>
            </a:r>
          </a:p>
          <a:p>
            <a:pPr eaLnBrk="1" hangingPunct="1"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的授课风格，包括上课的模式、语言的节奏、语音</a:t>
            </a:r>
          </a:p>
          <a:p>
            <a:pPr eaLnBrk="1" hangingPunct="1"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语调、动作手势、提问及上课处理问题的方式等。</a:t>
            </a:r>
          </a:p>
          <a:p>
            <a:pPr eaLnBrk="1" hangingPunct="1">
              <a:buNone/>
            </a:pPr>
            <a:r>
              <a:rPr lang="zh-CN" altLang="en-US" sz="2000" b="1" dirty="0">
                <a:solidFill>
                  <a:srgbClr val="CC0066"/>
                </a:solidFill>
                <a:latin typeface="黑体" panose="02010609060101010101" charset="-122"/>
                <a:ea typeface="黑体" panose="02010609060101010101" charset="-122"/>
              </a:rPr>
              <a:t>只有努力调整自己，才有可能从课堂上学到最大</a:t>
            </a:r>
          </a:p>
          <a:p>
            <a:pPr eaLnBrk="1" hangingPunct="1">
              <a:buNone/>
            </a:pPr>
            <a:r>
              <a:rPr lang="zh-CN" altLang="en-US" sz="2000" b="1" dirty="0">
                <a:solidFill>
                  <a:srgbClr val="CC0066"/>
                </a:solidFill>
                <a:latin typeface="黑体" panose="02010609060101010101" charset="-122"/>
                <a:ea typeface="黑体" panose="02010609060101010101" charset="-122"/>
              </a:rPr>
              <a:t>量的知识。</a:t>
            </a:r>
          </a:p>
        </p:txBody>
      </p:sp>
      <p:pic>
        <p:nvPicPr>
          <p:cNvPr id="9" name="图片 8" descr="教师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940" y="1817370"/>
            <a:ext cx="2421890" cy="30391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4015" y="306705"/>
            <a:ext cx="6633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方法二：</a:t>
            </a:r>
          </a:p>
          <a:p>
            <a:r>
              <a:rPr lang="zh-CN" altLang="en-US" sz="4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要适应老师的授课风格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/>
          </p:cNvSpPr>
          <p:nvPr>
            <p:ph idx="1"/>
          </p:nvPr>
        </p:nvSpPr>
        <p:spPr>
          <a:xfrm>
            <a:off x="693420" y="373380"/>
            <a:ext cx="7253605" cy="4521200"/>
          </a:xfrm>
        </p:spPr>
        <p:txBody>
          <a:bodyPr vert="horz" wrap="square" lIns="68580" tIns="34290" rIns="68580" bIns="34290" anchor="t"/>
          <a:lstStyle/>
          <a:p>
            <a:pPr eaLnBrk="1" hangingPunct="1">
              <a:buNone/>
            </a:pPr>
            <a:r>
              <a:rPr lang="zh-CN" sz="4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方法三：</a:t>
            </a:r>
          </a:p>
          <a:p>
            <a:pPr eaLnBrk="1" hangingPunct="1">
              <a:buNone/>
            </a:pPr>
            <a:r>
              <a:rPr lang="zh-CN" sz="4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尽最大努力记忆并扩展词汇量</a:t>
            </a:r>
            <a:endParaRPr lang="zh-CN" sz="4000" u="sng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   记词汇是老大难问题，为什么总是记不住单词？</a:t>
            </a:r>
          </a:p>
          <a:p>
            <a:pPr eaLnBrk="1" hangingPunct="1"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           记住了为什么又忘得很快？</a:t>
            </a:r>
          </a:p>
        </p:txBody>
      </p:sp>
      <p:sp>
        <p:nvSpPr>
          <p:cNvPr id="14340" name="AutoShape 4"/>
          <p:cNvSpPr/>
          <p:nvPr/>
        </p:nvSpPr>
        <p:spPr>
          <a:xfrm>
            <a:off x="2627710" y="2085975"/>
            <a:ext cx="4266009" cy="3132535"/>
          </a:xfrm>
          <a:prstGeom prst="irregularSeal2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3300" b="1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zh-CN" altLang="en-US" sz="3300" b="1" dirty="0">
                <a:solidFill>
                  <a:srgbClr val="FFFFFF"/>
                </a:solidFill>
                <a:latin typeface="Arial" panose="020B0604020202020204" pitchFamily="34" charset="0"/>
              </a:rPr>
              <a:t>复现率不够！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遗忘规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894" y="714375"/>
            <a:ext cx="5789771" cy="39033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13196" y="109061"/>
            <a:ext cx="41281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>
                <a:solidFill>
                  <a:schemeClr val="tx2"/>
                </a:solidFill>
              </a:rPr>
              <a:t>艾宾浩斯遗忘规律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遵循记忆规律的惊人效果</a:t>
            </a:r>
          </a:p>
        </p:txBody>
      </p:sp>
      <p:pic>
        <p:nvPicPr>
          <p:cNvPr id="4" name="图片 3" descr="遗忘曲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726" y="1161098"/>
            <a:ext cx="3575209" cy="2204561"/>
          </a:xfrm>
          <a:prstGeom prst="rect">
            <a:avLst/>
          </a:prstGeom>
        </p:spPr>
      </p:pic>
      <p:pic>
        <p:nvPicPr>
          <p:cNvPr id="5" name="图片 4" descr="使用效果曲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314" y="1161098"/>
            <a:ext cx="3476149" cy="220503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14570" y="3765550"/>
            <a:ext cx="3463925" cy="829945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r>
              <a:rPr lang="zh-CN" altLang="en-US" sz="2400"/>
              <a:t>利用艾宾浩斯遗忘规律记忆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90600" y="3765550"/>
            <a:ext cx="3602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不利用艾宾浩斯遗忘规律记忆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97485" y="334645"/>
            <a:ext cx="8748395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复习的最佳时间是记材料后的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1—24小时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，最晚不超过2天，</a:t>
            </a:r>
          </a:p>
          <a:p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在这个区段内稍加复习即可恢复记忆。过了这个区段因已遗忘了</a:t>
            </a:r>
          </a:p>
          <a:p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材料的72%以上，所以复习起来就“事倍功半”。我们在复习单</a:t>
            </a:r>
          </a:p>
          <a:p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词时，有时感觉碰到的好像是新的一样，这就是因为复习的间隔</a:t>
            </a:r>
          </a:p>
          <a:p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太长了的缘故。今后我们要有意识的运用这一规律，切莫以为什</a:t>
            </a:r>
          </a:p>
          <a:p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么时间复习都一样。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-6826"/>
            <a:ext cx="7886700" cy="994172"/>
          </a:xfrm>
        </p:spPr>
        <p:txBody>
          <a:bodyPr/>
          <a:lstStyle/>
          <a:p>
            <a:r>
              <a:rPr lang="zh-CN" altLang="en-US" sz="4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启示与学习建议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任意多边形 45"/>
          <p:cNvSpPr/>
          <p:nvPr/>
        </p:nvSpPr>
        <p:spPr>
          <a:xfrm>
            <a:off x="3065326" y="399099"/>
            <a:ext cx="3013351" cy="793215"/>
          </a:xfrm>
          <a:custGeom>
            <a:avLst/>
            <a:gdLst>
              <a:gd name="connsiteX0" fmla="*/ 0 w 3013351"/>
              <a:gd name="connsiteY0" fmla="*/ 0 h 793215"/>
              <a:gd name="connsiteX1" fmla="*/ 3013351 w 3013351"/>
              <a:gd name="connsiteY1" fmla="*/ 0 h 793215"/>
              <a:gd name="connsiteX2" fmla="*/ 2877084 w 3013351"/>
              <a:gd name="connsiteY2" fmla="*/ 397707 h 793215"/>
              <a:gd name="connsiteX3" fmla="*/ 3012597 w 3013351"/>
              <a:gd name="connsiteY3" fmla="*/ 793215 h 793215"/>
              <a:gd name="connsiteX4" fmla="*/ 2614585 w 3013351"/>
              <a:gd name="connsiteY4" fmla="*/ 793215 h 793215"/>
              <a:gd name="connsiteX5" fmla="*/ 1506749 w 3013351"/>
              <a:gd name="connsiteY5" fmla="*/ 493418 h 793215"/>
              <a:gd name="connsiteX6" fmla="*/ 398912 w 3013351"/>
              <a:gd name="connsiteY6" fmla="*/ 793215 h 793215"/>
              <a:gd name="connsiteX7" fmla="*/ 753 w 3013351"/>
              <a:gd name="connsiteY7" fmla="*/ 793215 h 793215"/>
              <a:gd name="connsiteX8" fmla="*/ 136266 w 3013351"/>
              <a:gd name="connsiteY8" fmla="*/ 397707 h 79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3351" h="793215">
                <a:moveTo>
                  <a:pt x="0" y="0"/>
                </a:moveTo>
                <a:lnTo>
                  <a:pt x="3013351" y="0"/>
                </a:lnTo>
                <a:lnTo>
                  <a:pt x="2877084" y="397707"/>
                </a:lnTo>
                <a:lnTo>
                  <a:pt x="3012597" y="793215"/>
                </a:lnTo>
                <a:lnTo>
                  <a:pt x="2614585" y="793215"/>
                </a:lnTo>
                <a:lnTo>
                  <a:pt x="1506749" y="493418"/>
                </a:lnTo>
                <a:lnTo>
                  <a:pt x="398912" y="793215"/>
                </a:lnTo>
                <a:lnTo>
                  <a:pt x="753" y="793215"/>
                </a:lnTo>
                <a:lnTo>
                  <a:pt x="136266" y="397707"/>
                </a:lnTo>
                <a:close/>
              </a:path>
            </a:pathLst>
          </a:custGeom>
          <a:solidFill>
            <a:srgbClr val="9B9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249117" y="275330"/>
            <a:ext cx="2645915" cy="797384"/>
            <a:chOff x="3249117" y="275330"/>
            <a:chExt cx="2645915" cy="797384"/>
          </a:xfrm>
        </p:grpSpPr>
        <p:sp>
          <p:nvSpPr>
            <p:cNvPr id="48" name="任意多边形 47"/>
            <p:cNvSpPr/>
            <p:nvPr/>
          </p:nvSpPr>
          <p:spPr>
            <a:xfrm>
              <a:off x="3249117" y="275330"/>
              <a:ext cx="2645767" cy="793216"/>
            </a:xfrm>
            <a:custGeom>
              <a:avLst/>
              <a:gdLst>
                <a:gd name="connsiteX0" fmla="*/ 0 w 3502061"/>
                <a:gd name="connsiteY0" fmla="*/ 0 h 885483"/>
                <a:gd name="connsiteX1" fmla="*/ 3500794 w 3502061"/>
                <a:gd name="connsiteY1" fmla="*/ 0 h 885483"/>
                <a:gd name="connsiteX2" fmla="*/ 3343525 w 3502061"/>
                <a:gd name="connsiteY2" fmla="*/ 440965 h 885483"/>
                <a:gd name="connsiteX3" fmla="*/ 3502061 w 3502061"/>
                <a:gd name="connsiteY3" fmla="*/ 885483 h 885483"/>
                <a:gd name="connsiteX4" fmla="*/ 2731 w 3502061"/>
                <a:gd name="connsiteY4" fmla="*/ 885483 h 885483"/>
                <a:gd name="connsiteX5" fmla="*/ 158732 w 3502061"/>
                <a:gd name="connsiteY5" fmla="*/ 448071 h 885483"/>
                <a:gd name="connsiteX6" fmla="*/ 0 w 3502061"/>
                <a:gd name="connsiteY6" fmla="*/ 3003 h 88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2061" h="885483">
                  <a:moveTo>
                    <a:pt x="0" y="0"/>
                  </a:moveTo>
                  <a:lnTo>
                    <a:pt x="3500794" y="0"/>
                  </a:lnTo>
                  <a:lnTo>
                    <a:pt x="3343525" y="440965"/>
                  </a:lnTo>
                  <a:lnTo>
                    <a:pt x="3502061" y="885483"/>
                  </a:lnTo>
                  <a:lnTo>
                    <a:pt x="2731" y="885483"/>
                  </a:lnTo>
                  <a:lnTo>
                    <a:pt x="158732" y="448071"/>
                  </a:lnTo>
                  <a:lnTo>
                    <a:pt x="0" y="3003"/>
                  </a:lnTo>
                  <a:close/>
                </a:path>
              </a:pathLst>
            </a:custGeom>
            <a:solidFill>
              <a:srgbClr val="9F3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3249117" y="737078"/>
              <a:ext cx="2645915" cy="335636"/>
            </a:xfrm>
            <a:custGeom>
              <a:avLst/>
              <a:gdLst>
                <a:gd name="connsiteX0" fmla="*/ 138598 w 3502257"/>
                <a:gd name="connsiteY0" fmla="*/ 0 h 374677"/>
                <a:gd name="connsiteX1" fmla="*/ 183531 w 3502257"/>
                <a:gd name="connsiteY1" fmla="*/ 59389 h 374677"/>
                <a:gd name="connsiteX2" fmla="*/ 185820 w 3502257"/>
                <a:gd name="connsiteY2" fmla="*/ 59389 h 374677"/>
                <a:gd name="connsiteX3" fmla="*/ 230753 w 3502257"/>
                <a:gd name="connsiteY3" fmla="*/ 0 h 374677"/>
                <a:gd name="connsiteX4" fmla="*/ 275685 w 3502257"/>
                <a:gd name="connsiteY4" fmla="*/ 59389 h 374677"/>
                <a:gd name="connsiteX5" fmla="*/ 277975 w 3502257"/>
                <a:gd name="connsiteY5" fmla="*/ 59389 h 374677"/>
                <a:gd name="connsiteX6" fmla="*/ 322908 w 3502257"/>
                <a:gd name="connsiteY6" fmla="*/ 0 h 374677"/>
                <a:gd name="connsiteX7" fmla="*/ 367841 w 3502257"/>
                <a:gd name="connsiteY7" fmla="*/ 59389 h 374677"/>
                <a:gd name="connsiteX8" fmla="*/ 370130 w 3502257"/>
                <a:gd name="connsiteY8" fmla="*/ 59389 h 374677"/>
                <a:gd name="connsiteX9" fmla="*/ 415063 w 3502257"/>
                <a:gd name="connsiteY9" fmla="*/ 0 h 374677"/>
                <a:gd name="connsiteX10" fmla="*/ 459996 w 3502257"/>
                <a:gd name="connsiteY10" fmla="*/ 59389 h 374677"/>
                <a:gd name="connsiteX11" fmla="*/ 462285 w 3502257"/>
                <a:gd name="connsiteY11" fmla="*/ 59389 h 374677"/>
                <a:gd name="connsiteX12" fmla="*/ 507218 w 3502257"/>
                <a:gd name="connsiteY12" fmla="*/ 0 h 374677"/>
                <a:gd name="connsiteX13" fmla="*/ 552151 w 3502257"/>
                <a:gd name="connsiteY13" fmla="*/ 59389 h 374677"/>
                <a:gd name="connsiteX14" fmla="*/ 554440 w 3502257"/>
                <a:gd name="connsiteY14" fmla="*/ 59389 h 374677"/>
                <a:gd name="connsiteX15" fmla="*/ 599373 w 3502257"/>
                <a:gd name="connsiteY15" fmla="*/ 0 h 374677"/>
                <a:gd name="connsiteX16" fmla="*/ 644306 w 3502257"/>
                <a:gd name="connsiteY16" fmla="*/ 59389 h 374677"/>
                <a:gd name="connsiteX17" fmla="*/ 646596 w 3502257"/>
                <a:gd name="connsiteY17" fmla="*/ 59389 h 374677"/>
                <a:gd name="connsiteX18" fmla="*/ 691528 w 3502257"/>
                <a:gd name="connsiteY18" fmla="*/ 0 h 374677"/>
                <a:gd name="connsiteX19" fmla="*/ 736461 w 3502257"/>
                <a:gd name="connsiteY19" fmla="*/ 59389 h 374677"/>
                <a:gd name="connsiteX20" fmla="*/ 738751 w 3502257"/>
                <a:gd name="connsiteY20" fmla="*/ 59389 h 374677"/>
                <a:gd name="connsiteX21" fmla="*/ 783683 w 3502257"/>
                <a:gd name="connsiteY21" fmla="*/ 0 h 374677"/>
                <a:gd name="connsiteX22" fmla="*/ 828616 w 3502257"/>
                <a:gd name="connsiteY22" fmla="*/ 59389 h 374677"/>
                <a:gd name="connsiteX23" fmla="*/ 830906 w 3502257"/>
                <a:gd name="connsiteY23" fmla="*/ 59389 h 374677"/>
                <a:gd name="connsiteX24" fmla="*/ 875838 w 3502257"/>
                <a:gd name="connsiteY24" fmla="*/ 0 h 374677"/>
                <a:gd name="connsiteX25" fmla="*/ 920771 w 3502257"/>
                <a:gd name="connsiteY25" fmla="*/ 59389 h 374677"/>
                <a:gd name="connsiteX26" fmla="*/ 923060 w 3502257"/>
                <a:gd name="connsiteY26" fmla="*/ 59389 h 374677"/>
                <a:gd name="connsiteX27" fmla="*/ 967994 w 3502257"/>
                <a:gd name="connsiteY27" fmla="*/ 0 h 374677"/>
                <a:gd name="connsiteX28" fmla="*/ 1012926 w 3502257"/>
                <a:gd name="connsiteY28" fmla="*/ 59389 h 374677"/>
                <a:gd name="connsiteX29" fmla="*/ 1015215 w 3502257"/>
                <a:gd name="connsiteY29" fmla="*/ 59389 h 374677"/>
                <a:gd name="connsiteX30" fmla="*/ 1060148 w 3502257"/>
                <a:gd name="connsiteY30" fmla="*/ 0 h 374677"/>
                <a:gd name="connsiteX31" fmla="*/ 1105081 w 3502257"/>
                <a:gd name="connsiteY31" fmla="*/ 59389 h 374677"/>
                <a:gd name="connsiteX32" fmla="*/ 1107371 w 3502257"/>
                <a:gd name="connsiteY32" fmla="*/ 59389 h 374677"/>
                <a:gd name="connsiteX33" fmla="*/ 1152303 w 3502257"/>
                <a:gd name="connsiteY33" fmla="*/ 0 h 374677"/>
                <a:gd name="connsiteX34" fmla="*/ 1197236 w 3502257"/>
                <a:gd name="connsiteY34" fmla="*/ 59389 h 374677"/>
                <a:gd name="connsiteX35" fmla="*/ 1199526 w 3502257"/>
                <a:gd name="connsiteY35" fmla="*/ 59389 h 374677"/>
                <a:gd name="connsiteX36" fmla="*/ 1244459 w 3502257"/>
                <a:gd name="connsiteY36" fmla="*/ 0 h 374677"/>
                <a:gd name="connsiteX37" fmla="*/ 1289391 w 3502257"/>
                <a:gd name="connsiteY37" fmla="*/ 59389 h 374677"/>
                <a:gd name="connsiteX38" fmla="*/ 1291681 w 3502257"/>
                <a:gd name="connsiteY38" fmla="*/ 59389 h 374677"/>
                <a:gd name="connsiteX39" fmla="*/ 1336614 w 3502257"/>
                <a:gd name="connsiteY39" fmla="*/ 0 h 374677"/>
                <a:gd name="connsiteX40" fmla="*/ 1381546 w 3502257"/>
                <a:gd name="connsiteY40" fmla="*/ 59389 h 374677"/>
                <a:gd name="connsiteX41" fmla="*/ 1383836 w 3502257"/>
                <a:gd name="connsiteY41" fmla="*/ 59389 h 374677"/>
                <a:gd name="connsiteX42" fmla="*/ 1428768 w 3502257"/>
                <a:gd name="connsiteY42" fmla="*/ 0 h 374677"/>
                <a:gd name="connsiteX43" fmla="*/ 1473702 w 3502257"/>
                <a:gd name="connsiteY43" fmla="*/ 59389 h 374677"/>
                <a:gd name="connsiteX44" fmla="*/ 1475991 w 3502257"/>
                <a:gd name="connsiteY44" fmla="*/ 59389 h 374677"/>
                <a:gd name="connsiteX45" fmla="*/ 1520924 w 3502257"/>
                <a:gd name="connsiteY45" fmla="*/ 0 h 374677"/>
                <a:gd name="connsiteX46" fmla="*/ 1565857 w 3502257"/>
                <a:gd name="connsiteY46" fmla="*/ 59389 h 374677"/>
                <a:gd name="connsiteX47" fmla="*/ 1568146 w 3502257"/>
                <a:gd name="connsiteY47" fmla="*/ 59389 h 374677"/>
                <a:gd name="connsiteX48" fmla="*/ 1613079 w 3502257"/>
                <a:gd name="connsiteY48" fmla="*/ 0 h 374677"/>
                <a:gd name="connsiteX49" fmla="*/ 1658011 w 3502257"/>
                <a:gd name="connsiteY49" fmla="*/ 59389 h 374677"/>
                <a:gd name="connsiteX50" fmla="*/ 1660300 w 3502257"/>
                <a:gd name="connsiteY50" fmla="*/ 59389 h 374677"/>
                <a:gd name="connsiteX51" fmla="*/ 1705233 w 3502257"/>
                <a:gd name="connsiteY51" fmla="*/ 0 h 374677"/>
                <a:gd name="connsiteX52" fmla="*/ 1750166 w 3502257"/>
                <a:gd name="connsiteY52" fmla="*/ 59389 h 374677"/>
                <a:gd name="connsiteX53" fmla="*/ 1752455 w 3502257"/>
                <a:gd name="connsiteY53" fmla="*/ 59389 h 374677"/>
                <a:gd name="connsiteX54" fmla="*/ 1797388 w 3502257"/>
                <a:gd name="connsiteY54" fmla="*/ 0 h 374677"/>
                <a:gd name="connsiteX55" fmla="*/ 1842321 w 3502257"/>
                <a:gd name="connsiteY55" fmla="*/ 59389 h 374677"/>
                <a:gd name="connsiteX56" fmla="*/ 1844610 w 3502257"/>
                <a:gd name="connsiteY56" fmla="*/ 59389 h 374677"/>
                <a:gd name="connsiteX57" fmla="*/ 1889543 w 3502257"/>
                <a:gd name="connsiteY57" fmla="*/ 0 h 374677"/>
                <a:gd name="connsiteX58" fmla="*/ 1934476 w 3502257"/>
                <a:gd name="connsiteY58" fmla="*/ 59389 h 374677"/>
                <a:gd name="connsiteX59" fmla="*/ 1936765 w 3502257"/>
                <a:gd name="connsiteY59" fmla="*/ 59389 h 374677"/>
                <a:gd name="connsiteX60" fmla="*/ 1981698 w 3502257"/>
                <a:gd name="connsiteY60" fmla="*/ 0 h 374677"/>
                <a:gd name="connsiteX61" fmla="*/ 2026631 w 3502257"/>
                <a:gd name="connsiteY61" fmla="*/ 59389 h 374677"/>
                <a:gd name="connsiteX62" fmla="*/ 2028920 w 3502257"/>
                <a:gd name="connsiteY62" fmla="*/ 59389 h 374677"/>
                <a:gd name="connsiteX63" fmla="*/ 2073853 w 3502257"/>
                <a:gd name="connsiteY63" fmla="*/ 0 h 374677"/>
                <a:gd name="connsiteX64" fmla="*/ 2118786 w 3502257"/>
                <a:gd name="connsiteY64" fmla="*/ 59389 h 374677"/>
                <a:gd name="connsiteX65" fmla="*/ 2121075 w 3502257"/>
                <a:gd name="connsiteY65" fmla="*/ 59389 h 374677"/>
                <a:gd name="connsiteX66" fmla="*/ 2166008 w 3502257"/>
                <a:gd name="connsiteY66" fmla="*/ 0 h 374677"/>
                <a:gd name="connsiteX67" fmla="*/ 2210942 w 3502257"/>
                <a:gd name="connsiteY67" fmla="*/ 59389 h 374677"/>
                <a:gd name="connsiteX68" fmla="*/ 2213231 w 3502257"/>
                <a:gd name="connsiteY68" fmla="*/ 59389 h 374677"/>
                <a:gd name="connsiteX69" fmla="*/ 2258163 w 3502257"/>
                <a:gd name="connsiteY69" fmla="*/ 0 h 374677"/>
                <a:gd name="connsiteX70" fmla="*/ 2303097 w 3502257"/>
                <a:gd name="connsiteY70" fmla="*/ 59389 h 374677"/>
                <a:gd name="connsiteX71" fmla="*/ 2305386 w 3502257"/>
                <a:gd name="connsiteY71" fmla="*/ 59389 h 374677"/>
                <a:gd name="connsiteX72" fmla="*/ 2350318 w 3502257"/>
                <a:gd name="connsiteY72" fmla="*/ 0 h 374677"/>
                <a:gd name="connsiteX73" fmla="*/ 2395252 w 3502257"/>
                <a:gd name="connsiteY73" fmla="*/ 59389 h 374677"/>
                <a:gd name="connsiteX74" fmla="*/ 2397541 w 3502257"/>
                <a:gd name="connsiteY74" fmla="*/ 59389 h 374677"/>
                <a:gd name="connsiteX75" fmla="*/ 2442474 w 3502257"/>
                <a:gd name="connsiteY75" fmla="*/ 0 h 374677"/>
                <a:gd name="connsiteX76" fmla="*/ 2487407 w 3502257"/>
                <a:gd name="connsiteY76" fmla="*/ 59389 h 374677"/>
                <a:gd name="connsiteX77" fmla="*/ 2489696 w 3502257"/>
                <a:gd name="connsiteY77" fmla="*/ 59389 h 374677"/>
                <a:gd name="connsiteX78" fmla="*/ 2534629 w 3502257"/>
                <a:gd name="connsiteY78" fmla="*/ 0 h 374677"/>
                <a:gd name="connsiteX79" fmla="*/ 2579562 w 3502257"/>
                <a:gd name="connsiteY79" fmla="*/ 59389 h 374677"/>
                <a:gd name="connsiteX80" fmla="*/ 2581851 w 3502257"/>
                <a:gd name="connsiteY80" fmla="*/ 59389 h 374677"/>
                <a:gd name="connsiteX81" fmla="*/ 2626784 w 3502257"/>
                <a:gd name="connsiteY81" fmla="*/ 0 h 374677"/>
                <a:gd name="connsiteX82" fmla="*/ 2671717 w 3502257"/>
                <a:gd name="connsiteY82" fmla="*/ 59389 h 374677"/>
                <a:gd name="connsiteX83" fmla="*/ 2674006 w 3502257"/>
                <a:gd name="connsiteY83" fmla="*/ 59389 h 374677"/>
                <a:gd name="connsiteX84" fmla="*/ 2718939 w 3502257"/>
                <a:gd name="connsiteY84" fmla="*/ 0 h 374677"/>
                <a:gd name="connsiteX85" fmla="*/ 2763872 w 3502257"/>
                <a:gd name="connsiteY85" fmla="*/ 59389 h 374677"/>
                <a:gd name="connsiteX86" fmla="*/ 2766161 w 3502257"/>
                <a:gd name="connsiteY86" fmla="*/ 59389 h 374677"/>
                <a:gd name="connsiteX87" fmla="*/ 2811094 w 3502257"/>
                <a:gd name="connsiteY87" fmla="*/ 0 h 374677"/>
                <a:gd name="connsiteX88" fmla="*/ 2856027 w 3502257"/>
                <a:gd name="connsiteY88" fmla="*/ 59389 h 374677"/>
                <a:gd name="connsiteX89" fmla="*/ 2858316 w 3502257"/>
                <a:gd name="connsiteY89" fmla="*/ 59389 h 374677"/>
                <a:gd name="connsiteX90" fmla="*/ 2903249 w 3502257"/>
                <a:gd name="connsiteY90" fmla="*/ 0 h 374677"/>
                <a:gd name="connsiteX91" fmla="*/ 2948182 w 3502257"/>
                <a:gd name="connsiteY91" fmla="*/ 59389 h 374677"/>
                <a:gd name="connsiteX92" fmla="*/ 2950471 w 3502257"/>
                <a:gd name="connsiteY92" fmla="*/ 59389 h 374677"/>
                <a:gd name="connsiteX93" fmla="*/ 2995404 w 3502257"/>
                <a:gd name="connsiteY93" fmla="*/ 0 h 374677"/>
                <a:gd name="connsiteX94" fmla="*/ 3040337 w 3502257"/>
                <a:gd name="connsiteY94" fmla="*/ 59389 h 374677"/>
                <a:gd name="connsiteX95" fmla="*/ 3042626 w 3502257"/>
                <a:gd name="connsiteY95" fmla="*/ 59389 h 374677"/>
                <a:gd name="connsiteX96" fmla="*/ 3087559 w 3502257"/>
                <a:gd name="connsiteY96" fmla="*/ 0 h 374677"/>
                <a:gd name="connsiteX97" fmla="*/ 3132492 w 3502257"/>
                <a:gd name="connsiteY97" fmla="*/ 59389 h 374677"/>
                <a:gd name="connsiteX98" fmla="*/ 3134781 w 3502257"/>
                <a:gd name="connsiteY98" fmla="*/ 59389 h 374677"/>
                <a:gd name="connsiteX99" fmla="*/ 3179714 w 3502257"/>
                <a:gd name="connsiteY99" fmla="*/ 0 h 374677"/>
                <a:gd name="connsiteX100" fmla="*/ 3224648 w 3502257"/>
                <a:gd name="connsiteY100" fmla="*/ 59389 h 374677"/>
                <a:gd name="connsiteX101" fmla="*/ 3226937 w 3502257"/>
                <a:gd name="connsiteY101" fmla="*/ 59389 h 374677"/>
                <a:gd name="connsiteX102" fmla="*/ 3271869 w 3502257"/>
                <a:gd name="connsiteY102" fmla="*/ 0 h 374677"/>
                <a:gd name="connsiteX103" fmla="*/ 3316803 w 3502257"/>
                <a:gd name="connsiteY103" fmla="*/ 59389 h 374677"/>
                <a:gd name="connsiteX104" fmla="*/ 3319092 w 3502257"/>
                <a:gd name="connsiteY104" fmla="*/ 59389 h 374677"/>
                <a:gd name="connsiteX105" fmla="*/ 3364024 w 3502257"/>
                <a:gd name="connsiteY105" fmla="*/ 0 h 374677"/>
                <a:gd name="connsiteX106" fmla="*/ 3373479 w 3502257"/>
                <a:gd name="connsiteY106" fmla="*/ 12496 h 374677"/>
                <a:gd name="connsiteX107" fmla="*/ 3502257 w 3502257"/>
                <a:gd name="connsiteY107" fmla="*/ 373577 h 374677"/>
                <a:gd name="connsiteX108" fmla="*/ 3502257 w 3502257"/>
                <a:gd name="connsiteY108" fmla="*/ 374677 h 374677"/>
                <a:gd name="connsiteX109" fmla="*/ 0 w 3502257"/>
                <a:gd name="connsiteY109" fmla="*/ 374677 h 374677"/>
                <a:gd name="connsiteX110" fmla="*/ 0 w 3502257"/>
                <a:gd name="connsiteY110" fmla="*/ 373577 h 374677"/>
                <a:gd name="connsiteX111" fmla="*/ 128453 w 3502257"/>
                <a:gd name="connsiteY111" fmla="*/ 13410 h 374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502257" h="374677">
                  <a:moveTo>
                    <a:pt x="138598" y="0"/>
                  </a:moveTo>
                  <a:lnTo>
                    <a:pt x="183531" y="59389"/>
                  </a:lnTo>
                  <a:lnTo>
                    <a:pt x="185820" y="59389"/>
                  </a:lnTo>
                  <a:lnTo>
                    <a:pt x="230753" y="0"/>
                  </a:lnTo>
                  <a:lnTo>
                    <a:pt x="275685" y="59389"/>
                  </a:lnTo>
                  <a:lnTo>
                    <a:pt x="277975" y="59389"/>
                  </a:lnTo>
                  <a:lnTo>
                    <a:pt x="322908" y="0"/>
                  </a:lnTo>
                  <a:lnTo>
                    <a:pt x="367841" y="59389"/>
                  </a:lnTo>
                  <a:lnTo>
                    <a:pt x="370130" y="59389"/>
                  </a:lnTo>
                  <a:lnTo>
                    <a:pt x="415063" y="0"/>
                  </a:lnTo>
                  <a:lnTo>
                    <a:pt x="459996" y="59389"/>
                  </a:lnTo>
                  <a:lnTo>
                    <a:pt x="462285" y="59389"/>
                  </a:lnTo>
                  <a:lnTo>
                    <a:pt x="507218" y="0"/>
                  </a:lnTo>
                  <a:lnTo>
                    <a:pt x="552151" y="59389"/>
                  </a:lnTo>
                  <a:lnTo>
                    <a:pt x="554440" y="59389"/>
                  </a:lnTo>
                  <a:lnTo>
                    <a:pt x="599373" y="0"/>
                  </a:lnTo>
                  <a:lnTo>
                    <a:pt x="644306" y="59389"/>
                  </a:lnTo>
                  <a:lnTo>
                    <a:pt x="646596" y="59389"/>
                  </a:lnTo>
                  <a:lnTo>
                    <a:pt x="691528" y="0"/>
                  </a:lnTo>
                  <a:lnTo>
                    <a:pt x="736461" y="59389"/>
                  </a:lnTo>
                  <a:lnTo>
                    <a:pt x="738751" y="59389"/>
                  </a:lnTo>
                  <a:lnTo>
                    <a:pt x="783683" y="0"/>
                  </a:lnTo>
                  <a:lnTo>
                    <a:pt x="828616" y="59389"/>
                  </a:lnTo>
                  <a:lnTo>
                    <a:pt x="830906" y="59389"/>
                  </a:lnTo>
                  <a:lnTo>
                    <a:pt x="875838" y="0"/>
                  </a:lnTo>
                  <a:lnTo>
                    <a:pt x="920771" y="59389"/>
                  </a:lnTo>
                  <a:lnTo>
                    <a:pt x="923060" y="59389"/>
                  </a:lnTo>
                  <a:lnTo>
                    <a:pt x="967994" y="0"/>
                  </a:lnTo>
                  <a:lnTo>
                    <a:pt x="1012926" y="59389"/>
                  </a:lnTo>
                  <a:lnTo>
                    <a:pt x="1015215" y="59389"/>
                  </a:lnTo>
                  <a:lnTo>
                    <a:pt x="1060148" y="0"/>
                  </a:lnTo>
                  <a:lnTo>
                    <a:pt x="1105081" y="59389"/>
                  </a:lnTo>
                  <a:lnTo>
                    <a:pt x="1107371" y="59389"/>
                  </a:lnTo>
                  <a:lnTo>
                    <a:pt x="1152303" y="0"/>
                  </a:lnTo>
                  <a:lnTo>
                    <a:pt x="1197236" y="59389"/>
                  </a:lnTo>
                  <a:lnTo>
                    <a:pt x="1199526" y="59389"/>
                  </a:lnTo>
                  <a:lnTo>
                    <a:pt x="1244459" y="0"/>
                  </a:lnTo>
                  <a:lnTo>
                    <a:pt x="1289391" y="59389"/>
                  </a:lnTo>
                  <a:lnTo>
                    <a:pt x="1291681" y="59389"/>
                  </a:lnTo>
                  <a:lnTo>
                    <a:pt x="1336614" y="0"/>
                  </a:lnTo>
                  <a:lnTo>
                    <a:pt x="1381546" y="59389"/>
                  </a:lnTo>
                  <a:lnTo>
                    <a:pt x="1383836" y="59389"/>
                  </a:lnTo>
                  <a:lnTo>
                    <a:pt x="1428768" y="0"/>
                  </a:lnTo>
                  <a:lnTo>
                    <a:pt x="1473702" y="59389"/>
                  </a:lnTo>
                  <a:lnTo>
                    <a:pt x="1475991" y="59389"/>
                  </a:lnTo>
                  <a:lnTo>
                    <a:pt x="1520924" y="0"/>
                  </a:lnTo>
                  <a:lnTo>
                    <a:pt x="1565857" y="59389"/>
                  </a:lnTo>
                  <a:lnTo>
                    <a:pt x="1568146" y="59389"/>
                  </a:lnTo>
                  <a:lnTo>
                    <a:pt x="1613079" y="0"/>
                  </a:lnTo>
                  <a:lnTo>
                    <a:pt x="1658011" y="59389"/>
                  </a:lnTo>
                  <a:lnTo>
                    <a:pt x="1660300" y="59389"/>
                  </a:lnTo>
                  <a:lnTo>
                    <a:pt x="1705233" y="0"/>
                  </a:lnTo>
                  <a:lnTo>
                    <a:pt x="1750166" y="59389"/>
                  </a:lnTo>
                  <a:lnTo>
                    <a:pt x="1752455" y="59389"/>
                  </a:lnTo>
                  <a:lnTo>
                    <a:pt x="1797388" y="0"/>
                  </a:lnTo>
                  <a:lnTo>
                    <a:pt x="1842321" y="59389"/>
                  </a:lnTo>
                  <a:lnTo>
                    <a:pt x="1844610" y="59389"/>
                  </a:lnTo>
                  <a:lnTo>
                    <a:pt x="1889543" y="0"/>
                  </a:lnTo>
                  <a:lnTo>
                    <a:pt x="1934476" y="59389"/>
                  </a:lnTo>
                  <a:lnTo>
                    <a:pt x="1936765" y="59389"/>
                  </a:lnTo>
                  <a:lnTo>
                    <a:pt x="1981698" y="0"/>
                  </a:lnTo>
                  <a:lnTo>
                    <a:pt x="2026631" y="59389"/>
                  </a:lnTo>
                  <a:lnTo>
                    <a:pt x="2028920" y="59389"/>
                  </a:lnTo>
                  <a:lnTo>
                    <a:pt x="2073853" y="0"/>
                  </a:lnTo>
                  <a:lnTo>
                    <a:pt x="2118786" y="59389"/>
                  </a:lnTo>
                  <a:lnTo>
                    <a:pt x="2121075" y="59389"/>
                  </a:lnTo>
                  <a:lnTo>
                    <a:pt x="2166008" y="0"/>
                  </a:lnTo>
                  <a:lnTo>
                    <a:pt x="2210942" y="59389"/>
                  </a:lnTo>
                  <a:lnTo>
                    <a:pt x="2213231" y="59389"/>
                  </a:lnTo>
                  <a:lnTo>
                    <a:pt x="2258163" y="0"/>
                  </a:lnTo>
                  <a:lnTo>
                    <a:pt x="2303097" y="59389"/>
                  </a:lnTo>
                  <a:lnTo>
                    <a:pt x="2305386" y="59389"/>
                  </a:lnTo>
                  <a:lnTo>
                    <a:pt x="2350318" y="0"/>
                  </a:lnTo>
                  <a:lnTo>
                    <a:pt x="2395252" y="59389"/>
                  </a:lnTo>
                  <a:lnTo>
                    <a:pt x="2397541" y="59389"/>
                  </a:lnTo>
                  <a:lnTo>
                    <a:pt x="2442474" y="0"/>
                  </a:lnTo>
                  <a:lnTo>
                    <a:pt x="2487407" y="59389"/>
                  </a:lnTo>
                  <a:lnTo>
                    <a:pt x="2489696" y="59389"/>
                  </a:lnTo>
                  <a:lnTo>
                    <a:pt x="2534629" y="0"/>
                  </a:lnTo>
                  <a:lnTo>
                    <a:pt x="2579562" y="59389"/>
                  </a:lnTo>
                  <a:lnTo>
                    <a:pt x="2581851" y="59389"/>
                  </a:lnTo>
                  <a:lnTo>
                    <a:pt x="2626784" y="0"/>
                  </a:lnTo>
                  <a:lnTo>
                    <a:pt x="2671717" y="59389"/>
                  </a:lnTo>
                  <a:lnTo>
                    <a:pt x="2674006" y="59389"/>
                  </a:lnTo>
                  <a:lnTo>
                    <a:pt x="2718939" y="0"/>
                  </a:lnTo>
                  <a:lnTo>
                    <a:pt x="2763872" y="59389"/>
                  </a:lnTo>
                  <a:lnTo>
                    <a:pt x="2766161" y="59389"/>
                  </a:lnTo>
                  <a:lnTo>
                    <a:pt x="2811094" y="0"/>
                  </a:lnTo>
                  <a:lnTo>
                    <a:pt x="2856027" y="59389"/>
                  </a:lnTo>
                  <a:lnTo>
                    <a:pt x="2858316" y="59389"/>
                  </a:lnTo>
                  <a:lnTo>
                    <a:pt x="2903249" y="0"/>
                  </a:lnTo>
                  <a:lnTo>
                    <a:pt x="2948182" y="59389"/>
                  </a:lnTo>
                  <a:lnTo>
                    <a:pt x="2950471" y="59389"/>
                  </a:lnTo>
                  <a:lnTo>
                    <a:pt x="2995404" y="0"/>
                  </a:lnTo>
                  <a:lnTo>
                    <a:pt x="3040337" y="59389"/>
                  </a:lnTo>
                  <a:lnTo>
                    <a:pt x="3042626" y="59389"/>
                  </a:lnTo>
                  <a:lnTo>
                    <a:pt x="3087559" y="0"/>
                  </a:lnTo>
                  <a:lnTo>
                    <a:pt x="3132492" y="59389"/>
                  </a:lnTo>
                  <a:lnTo>
                    <a:pt x="3134781" y="59389"/>
                  </a:lnTo>
                  <a:lnTo>
                    <a:pt x="3179714" y="0"/>
                  </a:lnTo>
                  <a:lnTo>
                    <a:pt x="3224648" y="59389"/>
                  </a:lnTo>
                  <a:lnTo>
                    <a:pt x="3226937" y="59389"/>
                  </a:lnTo>
                  <a:lnTo>
                    <a:pt x="3271869" y="0"/>
                  </a:lnTo>
                  <a:lnTo>
                    <a:pt x="3316803" y="59389"/>
                  </a:lnTo>
                  <a:lnTo>
                    <a:pt x="3319092" y="59389"/>
                  </a:lnTo>
                  <a:lnTo>
                    <a:pt x="3364024" y="0"/>
                  </a:lnTo>
                  <a:lnTo>
                    <a:pt x="3373479" y="12496"/>
                  </a:lnTo>
                  <a:lnTo>
                    <a:pt x="3502257" y="373577"/>
                  </a:lnTo>
                  <a:lnTo>
                    <a:pt x="3502257" y="374677"/>
                  </a:lnTo>
                  <a:lnTo>
                    <a:pt x="0" y="374677"/>
                  </a:lnTo>
                  <a:lnTo>
                    <a:pt x="0" y="373577"/>
                  </a:lnTo>
                  <a:lnTo>
                    <a:pt x="128453" y="13410"/>
                  </a:lnTo>
                  <a:close/>
                </a:path>
              </a:pathLst>
            </a:custGeom>
            <a:solidFill>
              <a:srgbClr val="822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4080521" y="319351"/>
            <a:ext cx="98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</a:rPr>
              <a:t>目  录</a:t>
            </a:r>
          </a:p>
        </p:txBody>
      </p:sp>
      <p:sp>
        <p:nvSpPr>
          <p:cNvPr id="51" name="矩形 50"/>
          <p:cNvSpPr/>
          <p:nvPr/>
        </p:nvSpPr>
        <p:spPr>
          <a:xfrm>
            <a:off x="4162113" y="761777"/>
            <a:ext cx="8197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solidFill>
                  <a:srgbClr val="E2A6AF"/>
                </a:solidFill>
                <a:latin typeface="+mn-ea"/>
              </a:rPr>
              <a:t>contents</a:t>
            </a:r>
            <a:endParaRPr lang="zh-CN" altLang="en-US" sz="1200" dirty="0">
              <a:solidFill>
                <a:srgbClr val="E2A6AF"/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27424" y="3681878"/>
            <a:ext cx="24416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9F3343"/>
                </a:solidFill>
                <a:latin typeface="微软雅黑" panose="020B0503020204020204" pitchFamily="34" charset="-122"/>
              </a:rPr>
              <a:t>探索方法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395452" y="1386622"/>
            <a:ext cx="1061157" cy="1020578"/>
            <a:chOff x="2689925" y="449446"/>
            <a:chExt cx="3781425" cy="3636821"/>
          </a:xfrm>
          <a:solidFill>
            <a:srgbClr val="9B9763"/>
          </a:solidFill>
        </p:grpSpPr>
        <p:sp>
          <p:nvSpPr>
            <p:cNvPr id="21" name="任意多边形 20"/>
            <p:cNvSpPr/>
            <p:nvPr/>
          </p:nvSpPr>
          <p:spPr>
            <a:xfrm flipV="1">
              <a:off x="2689925" y="1395699"/>
              <a:ext cx="3781425" cy="2690568"/>
            </a:xfrm>
            <a:custGeom>
              <a:avLst/>
              <a:gdLst>
                <a:gd name="connsiteX0" fmla="*/ 0 w 3781425"/>
                <a:gd name="connsiteY0" fmla="*/ 2690568 h 2690568"/>
                <a:gd name="connsiteX1" fmla="*/ 258704 w 3781425"/>
                <a:gd name="connsiteY1" fmla="*/ 2690568 h 2690568"/>
                <a:gd name="connsiteX2" fmla="*/ 1890712 w 3781425"/>
                <a:gd name="connsiteY2" fmla="*/ 368146 h 2690568"/>
                <a:gd name="connsiteX3" fmla="*/ 3522720 w 3781425"/>
                <a:gd name="connsiteY3" fmla="*/ 2690568 h 2690568"/>
                <a:gd name="connsiteX4" fmla="*/ 3781425 w 3781425"/>
                <a:gd name="connsiteY4" fmla="*/ 2690568 h 2690568"/>
                <a:gd name="connsiteX5" fmla="*/ 1890713 w 3781425"/>
                <a:gd name="connsiteY5" fmla="*/ 0 h 269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425" h="2690568">
                  <a:moveTo>
                    <a:pt x="0" y="2690568"/>
                  </a:moveTo>
                  <a:lnTo>
                    <a:pt x="258704" y="2690568"/>
                  </a:lnTo>
                  <a:lnTo>
                    <a:pt x="1890712" y="368146"/>
                  </a:lnTo>
                  <a:lnTo>
                    <a:pt x="3522720" y="2690568"/>
                  </a:lnTo>
                  <a:lnTo>
                    <a:pt x="3781425" y="2690568"/>
                  </a:lnTo>
                  <a:lnTo>
                    <a:pt x="18907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V="1">
              <a:off x="3025234" y="1164158"/>
              <a:ext cx="3110807" cy="2213408"/>
            </a:xfrm>
            <a:custGeom>
              <a:avLst/>
              <a:gdLst>
                <a:gd name="connsiteX0" fmla="*/ 0 w 3110807"/>
                <a:gd name="connsiteY0" fmla="*/ 2213408 h 2213408"/>
                <a:gd name="connsiteX1" fmla="*/ 811163 w 3110807"/>
                <a:gd name="connsiteY1" fmla="*/ 2213408 h 2213408"/>
                <a:gd name="connsiteX2" fmla="*/ 826053 w 3110807"/>
                <a:gd name="connsiteY2" fmla="*/ 2065696 h 2213408"/>
                <a:gd name="connsiteX3" fmla="*/ 1555403 w 3110807"/>
                <a:gd name="connsiteY3" fmla="*/ 1471259 h 2213408"/>
                <a:gd name="connsiteX4" fmla="*/ 2284753 w 3110807"/>
                <a:gd name="connsiteY4" fmla="*/ 2065696 h 2213408"/>
                <a:gd name="connsiteX5" fmla="*/ 2299644 w 3110807"/>
                <a:gd name="connsiteY5" fmla="*/ 2213408 h 2213408"/>
                <a:gd name="connsiteX6" fmla="*/ 3110807 w 3110807"/>
                <a:gd name="connsiteY6" fmla="*/ 2213408 h 2213408"/>
                <a:gd name="connsiteX7" fmla="*/ 1555404 w 3110807"/>
                <a:gd name="connsiteY7" fmla="*/ 0 h 221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807" h="2213408">
                  <a:moveTo>
                    <a:pt x="0" y="2213408"/>
                  </a:moveTo>
                  <a:lnTo>
                    <a:pt x="811163" y="2213408"/>
                  </a:lnTo>
                  <a:lnTo>
                    <a:pt x="826053" y="2065696"/>
                  </a:lnTo>
                  <a:cubicBezTo>
                    <a:pt x="895473" y="1726452"/>
                    <a:pt x="1195637" y="1471259"/>
                    <a:pt x="1555403" y="1471259"/>
                  </a:cubicBezTo>
                  <a:cubicBezTo>
                    <a:pt x="1915170" y="1471259"/>
                    <a:pt x="2215334" y="1726452"/>
                    <a:pt x="2284753" y="2065696"/>
                  </a:cubicBezTo>
                  <a:lnTo>
                    <a:pt x="2299644" y="2213408"/>
                  </a:lnTo>
                  <a:lnTo>
                    <a:pt x="3110807" y="2213408"/>
                  </a:lnTo>
                  <a:lnTo>
                    <a:pt x="1555404" y="0"/>
                  </a:lnTo>
                  <a:close/>
                </a:path>
              </a:pathLst>
            </a:custGeom>
            <a:grpFill/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983131" y="449446"/>
              <a:ext cx="1195014" cy="1425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858255"/>
                  </a:solidFill>
                  <a:latin typeface="+mn-ea"/>
                </a:rPr>
                <a:t>1</a:t>
              </a:r>
              <a:endParaRPr lang="zh-CN" altLang="en-US" sz="2000" dirty="0">
                <a:solidFill>
                  <a:srgbClr val="858255"/>
                </a:solidFill>
                <a:latin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395452" y="2534176"/>
            <a:ext cx="1061157" cy="1020578"/>
            <a:chOff x="2689925" y="449446"/>
            <a:chExt cx="3781425" cy="3636821"/>
          </a:xfrm>
          <a:solidFill>
            <a:srgbClr val="9B9763"/>
          </a:solidFill>
        </p:grpSpPr>
        <p:sp>
          <p:nvSpPr>
            <p:cNvPr id="25" name="任意多边形 24"/>
            <p:cNvSpPr/>
            <p:nvPr/>
          </p:nvSpPr>
          <p:spPr>
            <a:xfrm flipV="1">
              <a:off x="2689925" y="1395699"/>
              <a:ext cx="3781425" cy="2690568"/>
            </a:xfrm>
            <a:custGeom>
              <a:avLst/>
              <a:gdLst>
                <a:gd name="connsiteX0" fmla="*/ 0 w 3781425"/>
                <a:gd name="connsiteY0" fmla="*/ 2690568 h 2690568"/>
                <a:gd name="connsiteX1" fmla="*/ 258704 w 3781425"/>
                <a:gd name="connsiteY1" fmla="*/ 2690568 h 2690568"/>
                <a:gd name="connsiteX2" fmla="*/ 1890712 w 3781425"/>
                <a:gd name="connsiteY2" fmla="*/ 368146 h 2690568"/>
                <a:gd name="connsiteX3" fmla="*/ 3522720 w 3781425"/>
                <a:gd name="connsiteY3" fmla="*/ 2690568 h 2690568"/>
                <a:gd name="connsiteX4" fmla="*/ 3781425 w 3781425"/>
                <a:gd name="connsiteY4" fmla="*/ 2690568 h 2690568"/>
                <a:gd name="connsiteX5" fmla="*/ 1890713 w 3781425"/>
                <a:gd name="connsiteY5" fmla="*/ 0 h 269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425" h="2690568">
                  <a:moveTo>
                    <a:pt x="0" y="2690568"/>
                  </a:moveTo>
                  <a:lnTo>
                    <a:pt x="258704" y="2690568"/>
                  </a:lnTo>
                  <a:lnTo>
                    <a:pt x="1890712" y="368146"/>
                  </a:lnTo>
                  <a:lnTo>
                    <a:pt x="3522720" y="2690568"/>
                  </a:lnTo>
                  <a:lnTo>
                    <a:pt x="3781425" y="2690568"/>
                  </a:lnTo>
                  <a:lnTo>
                    <a:pt x="18907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flipV="1">
              <a:off x="3025234" y="1164158"/>
              <a:ext cx="3110807" cy="2213408"/>
            </a:xfrm>
            <a:custGeom>
              <a:avLst/>
              <a:gdLst>
                <a:gd name="connsiteX0" fmla="*/ 0 w 3110807"/>
                <a:gd name="connsiteY0" fmla="*/ 2213408 h 2213408"/>
                <a:gd name="connsiteX1" fmla="*/ 811163 w 3110807"/>
                <a:gd name="connsiteY1" fmla="*/ 2213408 h 2213408"/>
                <a:gd name="connsiteX2" fmla="*/ 826053 w 3110807"/>
                <a:gd name="connsiteY2" fmla="*/ 2065696 h 2213408"/>
                <a:gd name="connsiteX3" fmla="*/ 1555403 w 3110807"/>
                <a:gd name="connsiteY3" fmla="*/ 1471259 h 2213408"/>
                <a:gd name="connsiteX4" fmla="*/ 2284753 w 3110807"/>
                <a:gd name="connsiteY4" fmla="*/ 2065696 h 2213408"/>
                <a:gd name="connsiteX5" fmla="*/ 2299644 w 3110807"/>
                <a:gd name="connsiteY5" fmla="*/ 2213408 h 2213408"/>
                <a:gd name="connsiteX6" fmla="*/ 3110807 w 3110807"/>
                <a:gd name="connsiteY6" fmla="*/ 2213408 h 2213408"/>
                <a:gd name="connsiteX7" fmla="*/ 1555404 w 3110807"/>
                <a:gd name="connsiteY7" fmla="*/ 0 h 221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807" h="2213408">
                  <a:moveTo>
                    <a:pt x="0" y="2213408"/>
                  </a:moveTo>
                  <a:lnTo>
                    <a:pt x="811163" y="2213408"/>
                  </a:lnTo>
                  <a:lnTo>
                    <a:pt x="826053" y="2065696"/>
                  </a:lnTo>
                  <a:cubicBezTo>
                    <a:pt x="895473" y="1726452"/>
                    <a:pt x="1195637" y="1471259"/>
                    <a:pt x="1555403" y="1471259"/>
                  </a:cubicBezTo>
                  <a:cubicBezTo>
                    <a:pt x="1915170" y="1471259"/>
                    <a:pt x="2215334" y="1726452"/>
                    <a:pt x="2284753" y="2065696"/>
                  </a:cubicBezTo>
                  <a:lnTo>
                    <a:pt x="2299644" y="2213408"/>
                  </a:lnTo>
                  <a:lnTo>
                    <a:pt x="3110807" y="2213408"/>
                  </a:lnTo>
                  <a:lnTo>
                    <a:pt x="1555404" y="0"/>
                  </a:lnTo>
                  <a:close/>
                </a:path>
              </a:pathLst>
            </a:custGeom>
            <a:grpFill/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983131" y="449446"/>
              <a:ext cx="1195014" cy="1425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858255"/>
                  </a:solidFill>
                  <a:latin typeface="+mn-ea"/>
                </a:rPr>
                <a:t>2</a:t>
              </a:r>
              <a:endParaRPr lang="zh-CN" altLang="en-US" sz="2000" dirty="0">
                <a:solidFill>
                  <a:srgbClr val="858255"/>
                </a:solidFill>
                <a:latin typeface="+mn-ea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3659174" y="1535578"/>
            <a:ext cx="24416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9F3343"/>
                </a:solidFill>
                <a:latin typeface="微软雅黑" panose="020B0503020204020204" pitchFamily="34" charset="-122"/>
              </a:rPr>
              <a:t>认识区别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2395452" y="3681730"/>
            <a:ext cx="1061157" cy="1020578"/>
            <a:chOff x="2689925" y="449446"/>
            <a:chExt cx="3781425" cy="3636821"/>
          </a:xfrm>
          <a:solidFill>
            <a:srgbClr val="9B9763"/>
          </a:solidFill>
        </p:grpSpPr>
        <p:sp>
          <p:nvSpPr>
            <p:cNvPr id="30" name="任意多边形 29"/>
            <p:cNvSpPr/>
            <p:nvPr/>
          </p:nvSpPr>
          <p:spPr>
            <a:xfrm flipV="1">
              <a:off x="2689925" y="1395699"/>
              <a:ext cx="3781425" cy="2690568"/>
            </a:xfrm>
            <a:custGeom>
              <a:avLst/>
              <a:gdLst>
                <a:gd name="connsiteX0" fmla="*/ 0 w 3781425"/>
                <a:gd name="connsiteY0" fmla="*/ 2690568 h 2690568"/>
                <a:gd name="connsiteX1" fmla="*/ 258704 w 3781425"/>
                <a:gd name="connsiteY1" fmla="*/ 2690568 h 2690568"/>
                <a:gd name="connsiteX2" fmla="*/ 1890712 w 3781425"/>
                <a:gd name="connsiteY2" fmla="*/ 368146 h 2690568"/>
                <a:gd name="connsiteX3" fmla="*/ 3522720 w 3781425"/>
                <a:gd name="connsiteY3" fmla="*/ 2690568 h 2690568"/>
                <a:gd name="connsiteX4" fmla="*/ 3781425 w 3781425"/>
                <a:gd name="connsiteY4" fmla="*/ 2690568 h 2690568"/>
                <a:gd name="connsiteX5" fmla="*/ 1890713 w 3781425"/>
                <a:gd name="connsiteY5" fmla="*/ 0 h 269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425" h="2690568">
                  <a:moveTo>
                    <a:pt x="0" y="2690568"/>
                  </a:moveTo>
                  <a:lnTo>
                    <a:pt x="258704" y="2690568"/>
                  </a:lnTo>
                  <a:lnTo>
                    <a:pt x="1890712" y="368146"/>
                  </a:lnTo>
                  <a:lnTo>
                    <a:pt x="3522720" y="2690568"/>
                  </a:lnTo>
                  <a:lnTo>
                    <a:pt x="3781425" y="2690568"/>
                  </a:lnTo>
                  <a:lnTo>
                    <a:pt x="18907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flipV="1">
              <a:off x="3025234" y="1164158"/>
              <a:ext cx="3110807" cy="2213408"/>
            </a:xfrm>
            <a:custGeom>
              <a:avLst/>
              <a:gdLst>
                <a:gd name="connsiteX0" fmla="*/ 0 w 3110807"/>
                <a:gd name="connsiteY0" fmla="*/ 2213408 h 2213408"/>
                <a:gd name="connsiteX1" fmla="*/ 811163 w 3110807"/>
                <a:gd name="connsiteY1" fmla="*/ 2213408 h 2213408"/>
                <a:gd name="connsiteX2" fmla="*/ 826053 w 3110807"/>
                <a:gd name="connsiteY2" fmla="*/ 2065696 h 2213408"/>
                <a:gd name="connsiteX3" fmla="*/ 1555403 w 3110807"/>
                <a:gd name="connsiteY3" fmla="*/ 1471259 h 2213408"/>
                <a:gd name="connsiteX4" fmla="*/ 2284753 w 3110807"/>
                <a:gd name="connsiteY4" fmla="*/ 2065696 h 2213408"/>
                <a:gd name="connsiteX5" fmla="*/ 2299644 w 3110807"/>
                <a:gd name="connsiteY5" fmla="*/ 2213408 h 2213408"/>
                <a:gd name="connsiteX6" fmla="*/ 3110807 w 3110807"/>
                <a:gd name="connsiteY6" fmla="*/ 2213408 h 2213408"/>
                <a:gd name="connsiteX7" fmla="*/ 1555404 w 3110807"/>
                <a:gd name="connsiteY7" fmla="*/ 0 h 221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807" h="2213408">
                  <a:moveTo>
                    <a:pt x="0" y="2213408"/>
                  </a:moveTo>
                  <a:lnTo>
                    <a:pt x="811163" y="2213408"/>
                  </a:lnTo>
                  <a:lnTo>
                    <a:pt x="826053" y="2065696"/>
                  </a:lnTo>
                  <a:cubicBezTo>
                    <a:pt x="895473" y="1726452"/>
                    <a:pt x="1195637" y="1471259"/>
                    <a:pt x="1555403" y="1471259"/>
                  </a:cubicBezTo>
                  <a:cubicBezTo>
                    <a:pt x="1915170" y="1471259"/>
                    <a:pt x="2215334" y="1726452"/>
                    <a:pt x="2284753" y="2065696"/>
                  </a:cubicBezTo>
                  <a:lnTo>
                    <a:pt x="2299644" y="2213408"/>
                  </a:lnTo>
                  <a:lnTo>
                    <a:pt x="3110807" y="2213408"/>
                  </a:lnTo>
                  <a:lnTo>
                    <a:pt x="1555404" y="0"/>
                  </a:lnTo>
                  <a:close/>
                </a:path>
              </a:pathLst>
            </a:custGeom>
            <a:grpFill/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983131" y="449446"/>
              <a:ext cx="1195014" cy="1425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858255"/>
                  </a:solidFill>
                  <a:latin typeface="+mn-ea"/>
                </a:rPr>
                <a:t>3</a:t>
              </a:r>
              <a:endParaRPr lang="zh-CN" altLang="en-US" sz="2000" dirty="0">
                <a:solidFill>
                  <a:srgbClr val="858255"/>
                </a:solidFill>
                <a:latin typeface="+mn-ea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703624" y="2653178"/>
            <a:ext cx="24416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9F3343"/>
                </a:solidFill>
                <a:latin typeface="微软雅黑" panose="020B0503020204020204" pitchFamily="34" charset="-122"/>
              </a:rPr>
              <a:t>领会任务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2440537" y="1395512"/>
            <a:ext cx="1061157" cy="1020578"/>
            <a:chOff x="2689925" y="449446"/>
            <a:chExt cx="3781425" cy="3636821"/>
          </a:xfrm>
          <a:solidFill>
            <a:srgbClr val="9B9763"/>
          </a:solidFill>
        </p:grpSpPr>
        <p:sp>
          <p:nvSpPr>
            <p:cNvPr id="56" name="任意多边形 55"/>
            <p:cNvSpPr/>
            <p:nvPr/>
          </p:nvSpPr>
          <p:spPr>
            <a:xfrm flipV="1">
              <a:off x="2689925" y="1395699"/>
              <a:ext cx="3781425" cy="2690568"/>
            </a:xfrm>
            <a:custGeom>
              <a:avLst/>
              <a:gdLst>
                <a:gd name="connsiteX0" fmla="*/ 0 w 3781425"/>
                <a:gd name="connsiteY0" fmla="*/ 2690568 h 2690568"/>
                <a:gd name="connsiteX1" fmla="*/ 258704 w 3781425"/>
                <a:gd name="connsiteY1" fmla="*/ 2690568 h 2690568"/>
                <a:gd name="connsiteX2" fmla="*/ 1890712 w 3781425"/>
                <a:gd name="connsiteY2" fmla="*/ 368146 h 2690568"/>
                <a:gd name="connsiteX3" fmla="*/ 3522720 w 3781425"/>
                <a:gd name="connsiteY3" fmla="*/ 2690568 h 2690568"/>
                <a:gd name="connsiteX4" fmla="*/ 3781425 w 3781425"/>
                <a:gd name="connsiteY4" fmla="*/ 2690568 h 2690568"/>
                <a:gd name="connsiteX5" fmla="*/ 1890713 w 3781425"/>
                <a:gd name="connsiteY5" fmla="*/ 0 h 269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425" h="2690568">
                  <a:moveTo>
                    <a:pt x="0" y="2690568"/>
                  </a:moveTo>
                  <a:lnTo>
                    <a:pt x="258704" y="2690568"/>
                  </a:lnTo>
                  <a:lnTo>
                    <a:pt x="1890712" y="368146"/>
                  </a:lnTo>
                  <a:lnTo>
                    <a:pt x="3522720" y="2690568"/>
                  </a:lnTo>
                  <a:lnTo>
                    <a:pt x="3781425" y="2690568"/>
                  </a:lnTo>
                  <a:lnTo>
                    <a:pt x="18907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7" name="任意多边形 56"/>
            <p:cNvSpPr/>
            <p:nvPr/>
          </p:nvSpPr>
          <p:spPr>
            <a:xfrm flipV="1">
              <a:off x="3025234" y="1164158"/>
              <a:ext cx="3110807" cy="2213408"/>
            </a:xfrm>
            <a:custGeom>
              <a:avLst/>
              <a:gdLst>
                <a:gd name="connsiteX0" fmla="*/ 0 w 3110807"/>
                <a:gd name="connsiteY0" fmla="*/ 2213408 h 2213408"/>
                <a:gd name="connsiteX1" fmla="*/ 811163 w 3110807"/>
                <a:gd name="connsiteY1" fmla="*/ 2213408 h 2213408"/>
                <a:gd name="connsiteX2" fmla="*/ 826053 w 3110807"/>
                <a:gd name="connsiteY2" fmla="*/ 2065696 h 2213408"/>
                <a:gd name="connsiteX3" fmla="*/ 1555403 w 3110807"/>
                <a:gd name="connsiteY3" fmla="*/ 1471259 h 2213408"/>
                <a:gd name="connsiteX4" fmla="*/ 2284753 w 3110807"/>
                <a:gd name="connsiteY4" fmla="*/ 2065696 h 2213408"/>
                <a:gd name="connsiteX5" fmla="*/ 2299644 w 3110807"/>
                <a:gd name="connsiteY5" fmla="*/ 2213408 h 2213408"/>
                <a:gd name="connsiteX6" fmla="*/ 3110807 w 3110807"/>
                <a:gd name="connsiteY6" fmla="*/ 2213408 h 2213408"/>
                <a:gd name="connsiteX7" fmla="*/ 1555404 w 3110807"/>
                <a:gd name="connsiteY7" fmla="*/ 0 h 221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807" h="2213408">
                  <a:moveTo>
                    <a:pt x="0" y="2213408"/>
                  </a:moveTo>
                  <a:lnTo>
                    <a:pt x="811163" y="2213408"/>
                  </a:lnTo>
                  <a:lnTo>
                    <a:pt x="826053" y="2065696"/>
                  </a:lnTo>
                  <a:cubicBezTo>
                    <a:pt x="895473" y="1726452"/>
                    <a:pt x="1195637" y="1471259"/>
                    <a:pt x="1555403" y="1471259"/>
                  </a:cubicBezTo>
                  <a:cubicBezTo>
                    <a:pt x="1915170" y="1471259"/>
                    <a:pt x="2215334" y="1726452"/>
                    <a:pt x="2284753" y="2065696"/>
                  </a:cubicBezTo>
                  <a:lnTo>
                    <a:pt x="2299644" y="2213408"/>
                  </a:lnTo>
                  <a:lnTo>
                    <a:pt x="3110807" y="2213408"/>
                  </a:lnTo>
                  <a:lnTo>
                    <a:pt x="1555404" y="0"/>
                  </a:lnTo>
                  <a:close/>
                </a:path>
              </a:pathLst>
            </a:custGeom>
            <a:grpFill/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3983131" y="449446"/>
              <a:ext cx="1195014" cy="1425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858255"/>
                  </a:solidFill>
                  <a:latin typeface="+mn-ea"/>
                </a:rPr>
                <a:t>1</a:t>
              </a:r>
              <a:endParaRPr lang="zh-CN" altLang="en-US" sz="2000" dirty="0">
                <a:solidFill>
                  <a:srgbClr val="858255"/>
                </a:solidFill>
                <a:latin typeface="+mn-ea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/>
      <p:bldP spid="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485900" y="1214438"/>
            <a:ext cx="1681163" cy="1494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>
                <a:solidFill>
                  <a:srgbClr val="FFC000"/>
                </a:solidFill>
              </a:rPr>
              <a:t>日测</a:t>
            </a:r>
          </a:p>
        </p:txBody>
      </p:sp>
      <p:sp>
        <p:nvSpPr>
          <p:cNvPr id="5" name="右箭头 4"/>
          <p:cNvSpPr/>
          <p:nvPr/>
        </p:nvSpPr>
        <p:spPr>
          <a:xfrm>
            <a:off x="3275648" y="1762125"/>
            <a:ext cx="918210" cy="486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6" name="椭圆 5"/>
          <p:cNvSpPr/>
          <p:nvPr/>
        </p:nvSpPr>
        <p:spPr>
          <a:xfrm>
            <a:off x="4193858" y="1214438"/>
            <a:ext cx="1681163" cy="1494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>
                <a:solidFill>
                  <a:srgbClr val="FFC000"/>
                </a:solidFill>
              </a:rPr>
              <a:t>周测</a:t>
            </a:r>
          </a:p>
        </p:txBody>
      </p:sp>
      <p:sp>
        <p:nvSpPr>
          <p:cNvPr id="8" name="圆角右箭头 7"/>
          <p:cNvSpPr/>
          <p:nvPr/>
        </p:nvSpPr>
        <p:spPr>
          <a:xfrm rot="5400000">
            <a:off x="6071235" y="1890713"/>
            <a:ext cx="1096804" cy="101631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tx1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6111240" y="2947511"/>
            <a:ext cx="1681163" cy="1494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>
                <a:solidFill>
                  <a:srgbClr val="FFC000"/>
                </a:solidFill>
              </a:rPr>
              <a:t>单元测</a:t>
            </a:r>
          </a:p>
        </p:txBody>
      </p:sp>
      <p:sp>
        <p:nvSpPr>
          <p:cNvPr id="10" name="左箭头 9"/>
          <p:cNvSpPr/>
          <p:nvPr/>
        </p:nvSpPr>
        <p:spPr>
          <a:xfrm>
            <a:off x="4991576" y="3590925"/>
            <a:ext cx="1012984" cy="4319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1" name="椭圆 10"/>
          <p:cNvSpPr/>
          <p:nvPr/>
        </p:nvSpPr>
        <p:spPr>
          <a:xfrm>
            <a:off x="3167063" y="3122295"/>
            <a:ext cx="1681163" cy="1494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>
                <a:solidFill>
                  <a:srgbClr val="FFC000"/>
                </a:solidFill>
              </a:rPr>
              <a:t>全书测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70915" y="52006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/>
              <a:t>单词测试模式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" y="-15875"/>
            <a:ext cx="3313430" cy="5975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195" y="149225"/>
            <a:ext cx="3172460" cy="48729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82875" y="766445"/>
            <a:ext cx="551815" cy="1005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/>
              <a:t>英译汉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427470" y="969645"/>
            <a:ext cx="551815" cy="1310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/>
              <a:t>英汉对照</a:t>
            </a:r>
          </a:p>
        </p:txBody>
      </p:sp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940435" y="336550"/>
            <a:ext cx="7348220" cy="3923665"/>
          </a:xfrm>
        </p:spPr>
        <p:txBody>
          <a:bodyPr vert="horz" wrap="square" lIns="68580" tIns="34290" rIns="68580" bIns="34290" anchor="t">
            <a:normAutofit/>
          </a:bodyPr>
          <a:lstStyle/>
          <a:p>
            <a:pPr eaLnBrk="1" hangingPunct="1">
              <a:buNone/>
            </a:pPr>
            <a:r>
              <a:rPr lang="zh-CN" sz="4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方法四：</a:t>
            </a:r>
          </a:p>
          <a:p>
            <a:pPr eaLnBrk="1" hangingPunct="1">
              <a:buNone/>
            </a:pPr>
            <a:r>
              <a:rPr lang="zh-CN" altLang="en-US" sz="4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向课堂四十分钟要效率</a:t>
            </a:r>
            <a:endParaRPr lang="zh-CN" altLang="en-US" sz="40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 eaLnBrk="1" hangingPunct="1">
              <a:buNone/>
            </a:pPr>
            <a:r>
              <a:rPr lang="zh-CN" altLang="en-US" sz="3200" b="1" dirty="0">
                <a:solidFill>
                  <a:srgbClr val="003399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高中课堂和初中课堂很不一样，初中的知识老师在课堂上反</a:t>
            </a:r>
          </a:p>
          <a:p>
            <a:pPr algn="l" eaLnBrk="1" hangingPunct="1"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复强调；而高中的课堂上只要你稍不留神，就可能错过很重要的</a:t>
            </a:r>
          </a:p>
          <a:p>
            <a:pPr algn="l" eaLnBrk="1" hangingPunct="1"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知识点，正所谓“失之毫厘谬以千里“ ！所以课堂的四十分钟</a:t>
            </a:r>
          </a:p>
          <a:p>
            <a:pPr algn="l" eaLnBrk="1" hangingPunct="1"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极其重要，因为老师的一言一行、一举一动都会在你的脑海里留</a:t>
            </a:r>
          </a:p>
          <a:p>
            <a:pPr algn="l" eaLnBrk="1" hangingPunct="1"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下印象，加深你的记忆。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654050" y="341630"/>
            <a:ext cx="7861300" cy="4290695"/>
          </a:xfrm>
        </p:spPr>
        <p:txBody>
          <a:bodyPr vert="horz" wrap="square" lIns="68580" tIns="34290" rIns="68580" bIns="34290" anchor="t"/>
          <a:lstStyle/>
          <a:p>
            <a:pPr eaLnBrk="1" hangingPunct="1">
              <a:buNone/>
            </a:pPr>
            <a:r>
              <a:rPr lang="zh-CN" sz="4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方法五：</a:t>
            </a:r>
          </a:p>
          <a:p>
            <a:pPr eaLnBrk="1" hangingPunct="1">
              <a:buNone/>
            </a:pPr>
            <a:r>
              <a:rPr lang="zh-CN" sz="4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学会做笔记</a:t>
            </a:r>
            <a:endParaRPr lang="zh-CN" altLang="en-US" sz="40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None/>
            </a:pPr>
            <a:r>
              <a:rPr lang="zh-CN" altLang="en-US" b="1" dirty="0"/>
              <a:t>  </a:t>
            </a:r>
          </a:p>
          <a:p>
            <a:pPr eaLnBrk="1" hangingPunct="1"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     听课时，尽量寻求一种平衡，</a:t>
            </a:r>
            <a:r>
              <a:rPr lang="zh-CN" altLang="en-US" sz="2000" b="1" u="sng" dirty="0">
                <a:solidFill>
                  <a:schemeClr val="folHlink"/>
                </a:solidFill>
                <a:latin typeface="黑体" panose="02010609060101010101" charset="-122"/>
                <a:ea typeface="黑体" panose="02010609060101010101" charset="-122"/>
              </a:rPr>
              <a:t>既要记好笔记又要认真听讲，二</a:t>
            </a:r>
          </a:p>
          <a:p>
            <a:pPr eaLnBrk="1" hangingPunct="1">
              <a:buNone/>
            </a:pPr>
            <a:r>
              <a:rPr lang="zh-CN" altLang="en-US" sz="2000" b="1" u="sng" dirty="0">
                <a:solidFill>
                  <a:schemeClr val="folHlink"/>
                </a:solidFill>
                <a:latin typeface="黑体" panose="02010609060101010101" charset="-122"/>
                <a:ea typeface="黑体" panose="02010609060101010101" charset="-122"/>
              </a:rPr>
              <a:t>者不可偏颇</a:t>
            </a:r>
            <a:r>
              <a:rPr lang="zh-CN" altLang="en-US" sz="2000" b="1" dirty="0">
                <a:solidFill>
                  <a:schemeClr val="folHlink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课后遇到典型的、好的短语、句子等可以整理在笔记上。</a:t>
            </a:r>
          </a:p>
          <a:p>
            <a:pPr eaLnBrk="1" hangingPunct="1"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而且笔记一定要条理清晰、次重点分明、易错或重点处要用红笔标记，</a:t>
            </a:r>
          </a:p>
          <a:p>
            <a:pPr eaLnBrk="1" hangingPunct="1"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以便提醒自己复习时要注意。</a:t>
            </a:r>
          </a:p>
          <a:p>
            <a:pPr eaLnBrk="1" hangingPunct="1">
              <a:buNone/>
            </a:pPr>
            <a:endParaRPr lang="zh-CN" altLang="en-US" sz="2000" b="1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636afc379310a55c660863621d1c1af802610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80" y="1270"/>
            <a:ext cx="9316720" cy="51403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rc=http___pic3.zhimg.com_50_v2-25f749c8fdfcc954fc8955afb7dfe30e_hd.jpg&amp;refer=http___pic3.zh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115"/>
            <a:ext cx="4394835" cy="5341620"/>
          </a:xfrm>
          <a:prstGeom prst="rect">
            <a:avLst/>
          </a:prstGeom>
        </p:spPr>
      </p:pic>
      <p:pic>
        <p:nvPicPr>
          <p:cNvPr id="4" name="图片 3" descr="src=http___pic4.zhimg.com_50_v2-d235c91f45523f6a6eab1072d258c388_hd.jpg&amp;refer=http___pic4.zh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835" y="-31115"/>
            <a:ext cx="4732020" cy="52254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rc=http___img.asfzl.net_uploads_i_2_3710381731D379253467_26.jpg&amp;refer=http___img.asfz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0" y="-114935"/>
            <a:ext cx="9166225" cy="52514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/>
          </p:cNvSpPr>
          <p:nvPr>
            <p:ph idx="1"/>
          </p:nvPr>
        </p:nvSpPr>
        <p:spPr>
          <a:xfrm>
            <a:off x="628650" y="524510"/>
            <a:ext cx="7886700" cy="4107815"/>
          </a:xfrm>
        </p:spPr>
        <p:txBody>
          <a:bodyPr vert="horz" wrap="square" lIns="68580" tIns="34290" rIns="68580" bIns="34290" anchor="t"/>
          <a:lstStyle/>
          <a:p>
            <a:pPr eaLnBrk="1" hangingPunct="1">
              <a:lnSpc>
                <a:spcPct val="90000"/>
              </a:lnSpc>
              <a:buNone/>
            </a:pPr>
            <a:r>
              <a:rPr lang="zh-CN" sz="4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方法六：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4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听力能力的训练方法</a:t>
            </a:r>
            <a:endParaRPr lang="zh-CN" altLang="en-US" sz="4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lnSpc>
                <a:spcPct val="90000"/>
              </a:lnSpc>
            </a:pPr>
            <a:endParaRPr lang="zh-CN" altLang="en-US" sz="20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首先是模仿磁带，注意发音，学习准确的语音语调。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其次，坚持精听和泛听相结合。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（精听是指做完听力题目之后，可以翻开原文材料边听边读，把已知和未知的内容都理解。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泛听是指抽空随意的听，内容可以是英语歌曲、广播或收看外国原声电影。）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05" y="15240"/>
            <a:ext cx="3420745" cy="51130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440" y="15240"/>
            <a:ext cx="2860040" cy="5180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480" y="15240"/>
            <a:ext cx="3114675" cy="55448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xfrm>
            <a:off x="447040" y="848360"/>
            <a:ext cx="8086090" cy="3801745"/>
          </a:xfrm>
        </p:spPr>
        <p:txBody>
          <a:bodyPr vert="horz" wrap="square" lIns="68580" tIns="34290" rIns="68580" bIns="34290" anchor="t"/>
          <a:lstStyle/>
          <a:p>
            <a:pPr eaLnBrk="1" hangingPunct="1">
              <a:buNone/>
            </a:pPr>
            <a:r>
              <a:rPr lang="zh-CN" sz="4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方法七：</a:t>
            </a:r>
          </a:p>
          <a:p>
            <a:pPr eaLnBrk="1" hangingPunct="1">
              <a:buNone/>
            </a:pPr>
            <a:r>
              <a:rPr lang="zh-CN" sz="4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练好书写</a:t>
            </a:r>
            <a:endParaRPr lang="zh-CN" altLang="en-US" sz="40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buNone/>
            </a:pPr>
            <a:endParaRPr lang="zh-CN" altLang="en-US" sz="20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eaLnBrk="1" hangingPunct="1"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现在高考使用了“网上阅卷“，很多同学因为太过“个性“的书写</a:t>
            </a:r>
          </a:p>
          <a:p>
            <a:pPr algn="l" eaLnBrk="1" hangingPunct="1"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吃了大亏。所以要求同学们从现在开始下功夫，练好一笔规范的英文</a:t>
            </a:r>
          </a:p>
          <a:p>
            <a:pPr algn="l" eaLnBrk="1" hangingPunct="1"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字。</a:t>
            </a:r>
            <a:r>
              <a:rPr lang="zh-CN" altLang="en-US" sz="2000" b="1" dirty="0">
                <a:solidFill>
                  <a:srgbClr val="00339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无数次事实证明，同一份作文，书写好与不好，分数的差距大约在</a:t>
            </a:r>
            <a:r>
              <a:rPr lang="en-US" altLang="zh-CN" sz="2000" b="1" dirty="0">
                <a:solidFill>
                  <a:srgbClr val="00339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altLang="en-US" sz="2000" b="1" dirty="0">
                <a:solidFill>
                  <a:srgbClr val="00339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分左右！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4767580" y="78105"/>
            <a:ext cx="4365625" cy="82994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自己丑陋的作文没有机会展示自己美丽的灵魂！！！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2689925" y="559588"/>
            <a:ext cx="3781425" cy="3602879"/>
            <a:chOff x="2689925" y="483388"/>
            <a:chExt cx="3781425" cy="3602879"/>
          </a:xfrm>
          <a:solidFill>
            <a:srgbClr val="9B9763"/>
          </a:solidFill>
        </p:grpSpPr>
        <p:sp>
          <p:nvSpPr>
            <p:cNvPr id="24" name="任意多边形 23"/>
            <p:cNvSpPr/>
            <p:nvPr/>
          </p:nvSpPr>
          <p:spPr>
            <a:xfrm flipV="1">
              <a:off x="2689925" y="1395699"/>
              <a:ext cx="3781425" cy="2690568"/>
            </a:xfrm>
            <a:custGeom>
              <a:avLst/>
              <a:gdLst>
                <a:gd name="connsiteX0" fmla="*/ 0 w 3781425"/>
                <a:gd name="connsiteY0" fmla="*/ 2690568 h 2690568"/>
                <a:gd name="connsiteX1" fmla="*/ 258704 w 3781425"/>
                <a:gd name="connsiteY1" fmla="*/ 2690568 h 2690568"/>
                <a:gd name="connsiteX2" fmla="*/ 1890712 w 3781425"/>
                <a:gd name="connsiteY2" fmla="*/ 368146 h 2690568"/>
                <a:gd name="connsiteX3" fmla="*/ 3522720 w 3781425"/>
                <a:gd name="connsiteY3" fmla="*/ 2690568 h 2690568"/>
                <a:gd name="connsiteX4" fmla="*/ 3781425 w 3781425"/>
                <a:gd name="connsiteY4" fmla="*/ 2690568 h 2690568"/>
                <a:gd name="connsiteX5" fmla="*/ 1890713 w 3781425"/>
                <a:gd name="connsiteY5" fmla="*/ 0 h 269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425" h="2690568">
                  <a:moveTo>
                    <a:pt x="0" y="2690568"/>
                  </a:moveTo>
                  <a:lnTo>
                    <a:pt x="258704" y="2690568"/>
                  </a:lnTo>
                  <a:lnTo>
                    <a:pt x="1890712" y="368146"/>
                  </a:lnTo>
                  <a:lnTo>
                    <a:pt x="3522720" y="2690568"/>
                  </a:lnTo>
                  <a:lnTo>
                    <a:pt x="3781425" y="2690568"/>
                  </a:lnTo>
                  <a:lnTo>
                    <a:pt x="18907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flipV="1">
              <a:off x="3025234" y="1164158"/>
              <a:ext cx="3110807" cy="2213408"/>
            </a:xfrm>
            <a:custGeom>
              <a:avLst/>
              <a:gdLst>
                <a:gd name="connsiteX0" fmla="*/ 0 w 3110807"/>
                <a:gd name="connsiteY0" fmla="*/ 2213408 h 2213408"/>
                <a:gd name="connsiteX1" fmla="*/ 811163 w 3110807"/>
                <a:gd name="connsiteY1" fmla="*/ 2213408 h 2213408"/>
                <a:gd name="connsiteX2" fmla="*/ 826053 w 3110807"/>
                <a:gd name="connsiteY2" fmla="*/ 2065696 h 2213408"/>
                <a:gd name="connsiteX3" fmla="*/ 1555403 w 3110807"/>
                <a:gd name="connsiteY3" fmla="*/ 1471259 h 2213408"/>
                <a:gd name="connsiteX4" fmla="*/ 2284753 w 3110807"/>
                <a:gd name="connsiteY4" fmla="*/ 2065696 h 2213408"/>
                <a:gd name="connsiteX5" fmla="*/ 2299644 w 3110807"/>
                <a:gd name="connsiteY5" fmla="*/ 2213408 h 2213408"/>
                <a:gd name="connsiteX6" fmla="*/ 3110807 w 3110807"/>
                <a:gd name="connsiteY6" fmla="*/ 2213408 h 2213408"/>
                <a:gd name="connsiteX7" fmla="*/ 1555404 w 3110807"/>
                <a:gd name="connsiteY7" fmla="*/ 0 h 221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807" h="2213408">
                  <a:moveTo>
                    <a:pt x="0" y="2213408"/>
                  </a:moveTo>
                  <a:lnTo>
                    <a:pt x="811163" y="2213408"/>
                  </a:lnTo>
                  <a:lnTo>
                    <a:pt x="826053" y="2065696"/>
                  </a:lnTo>
                  <a:cubicBezTo>
                    <a:pt x="895473" y="1726452"/>
                    <a:pt x="1195637" y="1471259"/>
                    <a:pt x="1555403" y="1471259"/>
                  </a:cubicBezTo>
                  <a:cubicBezTo>
                    <a:pt x="1915170" y="1471259"/>
                    <a:pt x="2215334" y="1726452"/>
                    <a:pt x="2284753" y="2065696"/>
                  </a:cubicBezTo>
                  <a:lnTo>
                    <a:pt x="2299644" y="2213408"/>
                  </a:lnTo>
                  <a:lnTo>
                    <a:pt x="3110807" y="2213408"/>
                  </a:lnTo>
                  <a:lnTo>
                    <a:pt x="1555404" y="0"/>
                  </a:lnTo>
                  <a:close/>
                </a:path>
              </a:pathLst>
            </a:custGeom>
            <a:solidFill>
              <a:srgbClr val="9B9763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187740" y="483388"/>
              <a:ext cx="78579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9B9763"/>
                  </a:solidFill>
                  <a:latin typeface="+mn-ea"/>
                </a:rPr>
                <a:t>1</a:t>
              </a:r>
              <a:endParaRPr lang="zh-CN" altLang="en-US" sz="8000" dirty="0">
                <a:solidFill>
                  <a:srgbClr val="9B9763"/>
                </a:solidFill>
                <a:latin typeface="+mn-ea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985835" y="2249015"/>
            <a:ext cx="7172325" cy="861540"/>
          </a:xfrm>
          <a:custGeom>
            <a:avLst/>
            <a:gdLst>
              <a:gd name="connsiteX0" fmla="*/ 0 w 7172325"/>
              <a:gd name="connsiteY0" fmla="*/ 0 h 861540"/>
              <a:gd name="connsiteX1" fmla="*/ 7172325 w 7172325"/>
              <a:gd name="connsiteY1" fmla="*/ 0 h 861540"/>
              <a:gd name="connsiteX2" fmla="*/ 6877941 w 7172325"/>
              <a:gd name="connsiteY2" fmla="*/ 430770 h 861540"/>
              <a:gd name="connsiteX3" fmla="*/ 7172325 w 7172325"/>
              <a:gd name="connsiteY3" fmla="*/ 861540 h 861540"/>
              <a:gd name="connsiteX4" fmla="*/ 0 w 7172325"/>
              <a:gd name="connsiteY4" fmla="*/ 861540 h 861540"/>
              <a:gd name="connsiteX5" fmla="*/ 0 w 7172325"/>
              <a:gd name="connsiteY5" fmla="*/ 861536 h 861540"/>
              <a:gd name="connsiteX6" fmla="*/ 294383 w 7172325"/>
              <a:gd name="connsiteY6" fmla="*/ 430769 h 861540"/>
              <a:gd name="connsiteX7" fmla="*/ 0 w 7172325"/>
              <a:gd name="connsiteY7" fmla="*/ 1 h 86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2325" h="861540">
                <a:moveTo>
                  <a:pt x="0" y="0"/>
                </a:moveTo>
                <a:lnTo>
                  <a:pt x="7172325" y="0"/>
                </a:lnTo>
                <a:lnTo>
                  <a:pt x="6877941" y="430770"/>
                </a:lnTo>
                <a:lnTo>
                  <a:pt x="7172325" y="861540"/>
                </a:lnTo>
                <a:lnTo>
                  <a:pt x="0" y="861540"/>
                </a:lnTo>
                <a:lnTo>
                  <a:pt x="0" y="861536"/>
                </a:lnTo>
                <a:lnTo>
                  <a:pt x="294383" y="430769"/>
                </a:lnTo>
                <a:lnTo>
                  <a:pt x="0" y="1"/>
                </a:lnTo>
                <a:close/>
              </a:path>
            </a:pathLst>
          </a:custGeom>
          <a:solidFill>
            <a:srgbClr val="9F3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667756" y="2387397"/>
            <a:ext cx="1808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认识区别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6" presetClass="entr" presetSubtype="37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6" presetClass="entr" presetSubtype="37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2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1685"/>
            <a:ext cx="6858000" cy="50018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49482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889" y="274320"/>
            <a:ext cx="6640830" cy="47972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936" y="274320"/>
            <a:ext cx="6725126" cy="48953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56" y="8573"/>
            <a:ext cx="3724275" cy="51258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103" y="123666"/>
            <a:ext cx="3434715" cy="4895850"/>
          </a:xfrm>
          <a:prstGeom prst="rect">
            <a:avLst/>
          </a:prstGeom>
        </p:spPr>
      </p:pic>
      <p:sp>
        <p:nvSpPr>
          <p:cNvPr id="10" name="左箭头 9">
            <a:hlinkClick r:id="rId6" action="ppaction://hlinksldjump"/>
          </p:cNvPr>
          <p:cNvSpPr/>
          <p:nvPr/>
        </p:nvSpPr>
        <p:spPr>
          <a:xfrm>
            <a:off x="7434263" y="4677728"/>
            <a:ext cx="431959" cy="2700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33680" y="142824"/>
            <a:ext cx="24416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rgbClr val="7C7950"/>
                </a:solidFill>
                <a:latin typeface="+mn-ea"/>
              </a:rPr>
              <a:t>小贴士</a:t>
            </a:r>
            <a:r>
              <a:rPr lang="en-US" altLang="zh-CN" sz="3200" dirty="0">
                <a:solidFill>
                  <a:srgbClr val="7C7950"/>
                </a:solidFill>
                <a:latin typeface="+mn-ea"/>
              </a:rPr>
              <a:t>1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750570" y="1155700"/>
          <a:ext cx="7440930" cy="297053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40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0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0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0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01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F3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F3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F3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F3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F3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F3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+mn-ea"/>
                          <a:ea typeface="+mn-ea"/>
                        </a:rPr>
                        <a:t>早上起床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听力磨耳朵</a:t>
                      </a:r>
                    </a:p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sym typeface="+mn-ea"/>
                      </a:endParaRPr>
                    </a:p>
                    <a:p>
                      <a:pPr algn="ctr"/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听力磨耳朵</a:t>
                      </a:r>
                      <a:endParaRPr lang="zh-CN" altLang="en-US" sz="1200" dirty="0">
                        <a:latin typeface="+mn-ea"/>
                        <a:ea typeface="+mn-ea"/>
                        <a:sym typeface="+mn-ea"/>
                      </a:endParaRPr>
                    </a:p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EDD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+mn-ea"/>
                          <a:ea typeface="+mn-ea"/>
                        </a:rPr>
                        <a:t>下午自习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F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F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F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英语套题训练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F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F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AF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+mn-ea"/>
                          <a:ea typeface="+mn-ea"/>
                        </a:rPr>
                        <a:t>大课间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ea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ea typeface="+mn-ea"/>
                        </a:rPr>
                        <a:t>个打卡1</a:t>
                      </a:r>
                      <a:endParaRPr lang="en-US" altLang="zh-CN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1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1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1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1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EDD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+mn-ea"/>
                          <a:ea typeface="+mn-ea"/>
                        </a:rPr>
                        <a:t>晚自习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F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2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F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2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F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2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F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2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F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AF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+mn-ea"/>
                          <a:ea typeface="+mn-ea"/>
                        </a:rPr>
                        <a:t>睡觉前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单词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200" dirty="0">
                          <a:latin typeface="+mn-ea"/>
                          <a:sym typeface="+mn-ea"/>
                        </a:rPr>
                        <a:t>个打卡</a:t>
                      </a:r>
                      <a:r>
                        <a:rPr lang="en-US" altLang="zh-CN" sz="1200" dirty="0">
                          <a:latin typeface="+mn-ea"/>
                          <a:sym typeface="+mn-ea"/>
                        </a:rPr>
                        <a:t>3</a:t>
                      </a:r>
                      <a:endParaRPr lang="en-US" altLang="zh-CN" sz="1200" dirty="0">
                        <a:latin typeface="+mn-ea"/>
                        <a:ea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EDD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3501390" y="659130"/>
            <a:ext cx="2396490" cy="398780"/>
          </a:xfrm>
          <a:prstGeom prst="rect">
            <a:avLst/>
          </a:prstGeom>
          <a:solidFill>
            <a:srgbClr val="9B9763"/>
          </a:solidFill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英语打卡计划表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58800" y="4351655"/>
            <a:ext cx="7171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                          </a:t>
            </a:r>
            <a:r>
              <a:rPr lang="zh-CN" altLang="en-US" sz="2000"/>
              <a:t>备注： 每周日要额外完成一套习题</a:t>
            </a:r>
            <a:r>
              <a:rPr lang="en-US" altLang="zh-CN" sz="2000"/>
              <a:t>            </a:t>
            </a:r>
          </a:p>
          <a:p>
            <a:r>
              <a:rPr lang="en-US" altLang="zh-CN" sz="2000"/>
              <a:t>              </a:t>
            </a:r>
            <a:r>
              <a:rPr lang="zh-CN" altLang="en-US" sz="2000"/>
              <a:t>每周日利用一个小时间总结本周知识点，巩固、背诵。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文本占位符 12298"/>
          <p:cNvSpPr>
            <a:spLocks noGrp="1" noRot="1"/>
          </p:cNvSpPr>
          <p:nvPr>
            <p:ph type="body" idx="1"/>
          </p:nvPr>
        </p:nvSpPr>
        <p:spPr>
          <a:xfrm>
            <a:off x="320675" y="742950"/>
            <a:ext cx="8673465" cy="4171950"/>
          </a:xfrm>
          <a:effectLst>
            <a:outerShdw dist="17961" dir="2699999" algn="ctr" rotWithShape="0">
              <a:schemeClr val="tx1"/>
            </a:outerShdw>
          </a:effectLst>
        </p:spPr>
        <p:txBody>
          <a:bodyPr/>
          <a:lstStyle/>
          <a:p>
            <a:pPr>
              <a:buNone/>
            </a:pPr>
            <a:r>
              <a:rPr lang="zh-CN" altLang="en-US" sz="3300" b="1" dirty="0">
                <a:solidFill>
                  <a:srgbClr val="FF0000"/>
                </a:solidFill>
                <a:ea typeface="华文新魏" panose="02010800040101010101" pitchFamily="2" charset="-122"/>
              </a:rPr>
              <a:t>一本作业本</a:t>
            </a:r>
            <a:r>
              <a:rPr lang="zh-CN" altLang="en-US" sz="3300" dirty="0">
                <a:solidFill>
                  <a:srgbClr val="0000FF"/>
                </a:solidFill>
                <a:ea typeface="华文新魏" panose="02010800040101010101" pitchFamily="2" charset="-122"/>
              </a:rPr>
              <a:t>（带横线的笔记本即可）</a:t>
            </a:r>
          </a:p>
          <a:p>
            <a:pPr>
              <a:buNone/>
            </a:pPr>
            <a:r>
              <a:rPr lang="zh-CN" altLang="en-US" sz="3300" b="1" dirty="0">
                <a:solidFill>
                  <a:srgbClr val="FF0000"/>
                </a:solidFill>
                <a:ea typeface="华文新魏" panose="02010800040101010101" pitchFamily="2" charset="-122"/>
              </a:rPr>
              <a:t>一本笔记本</a:t>
            </a:r>
            <a:r>
              <a:rPr lang="zh-CN" altLang="en-US" sz="3300" dirty="0">
                <a:solidFill>
                  <a:srgbClr val="0000FF"/>
                </a:solidFill>
                <a:ea typeface="华文新魏" panose="02010800040101010101" pitchFamily="2" charset="-122"/>
                <a:sym typeface="+mn-ea"/>
              </a:rPr>
              <a:t>（带横线的笔记本即可，一定要结实，不要太厚）</a:t>
            </a:r>
            <a:endParaRPr lang="zh-CN" altLang="en-US" sz="3300" dirty="0">
              <a:solidFill>
                <a:srgbClr val="0000FF"/>
              </a:solidFill>
              <a:ea typeface="华文新魏" panose="02010800040101010101" pitchFamily="2" charset="-122"/>
            </a:endParaRPr>
          </a:p>
          <a:p>
            <a:pPr>
              <a:buNone/>
            </a:pPr>
            <a:r>
              <a:rPr lang="zh-CN" altLang="en-US" sz="3300" b="1" dirty="0">
                <a:solidFill>
                  <a:srgbClr val="FF0000"/>
                </a:solidFill>
                <a:ea typeface="华文新魏" panose="02010800040101010101" pitchFamily="2" charset="-122"/>
              </a:rPr>
              <a:t>一本衡水体字帖</a:t>
            </a:r>
            <a:r>
              <a:rPr lang="zh-CN" altLang="en-US" sz="3300" dirty="0">
                <a:solidFill>
                  <a:srgbClr val="0000FF"/>
                </a:solidFill>
                <a:ea typeface="华文新魏" panose="02010800040101010101" pitchFamily="2" charset="-122"/>
                <a:sym typeface="+mn-ea"/>
              </a:rPr>
              <a:t>（坚持一天一页）</a:t>
            </a:r>
            <a:endParaRPr lang="zh-CN" altLang="en-US" sz="3300" dirty="0">
              <a:solidFill>
                <a:srgbClr val="0000FF"/>
              </a:solidFill>
              <a:ea typeface="华文新魏" panose="02010800040101010101" pitchFamily="2" charset="-122"/>
            </a:endParaRPr>
          </a:p>
          <a:p>
            <a:pPr>
              <a:buNone/>
            </a:pPr>
            <a:r>
              <a:rPr lang="zh-CN" altLang="en-US" sz="3300" b="1" dirty="0">
                <a:solidFill>
                  <a:srgbClr val="FF0000"/>
                </a:solidFill>
                <a:ea typeface="华文新魏" panose="02010800040101010101" pitchFamily="2" charset="-122"/>
              </a:rPr>
              <a:t>一本小本</a:t>
            </a:r>
            <a:r>
              <a:rPr lang="zh-CN" altLang="en-US" sz="3300" b="1" dirty="0">
                <a:solidFill>
                  <a:srgbClr val="0000FF"/>
                </a:solidFill>
                <a:ea typeface="华文新魏" panose="02010800040101010101" pitchFamily="2" charset="-122"/>
              </a:rPr>
              <a:t>（手掌大小，随身携带）</a:t>
            </a:r>
          </a:p>
          <a:p>
            <a:pPr>
              <a:buNone/>
            </a:pPr>
            <a:r>
              <a:rPr lang="en-US" altLang="zh-CN" sz="3300" b="1" dirty="0">
                <a:solidFill>
                  <a:schemeClr val="tx1"/>
                </a:solidFill>
                <a:ea typeface="华文新魏" panose="02010800040101010101" pitchFamily="2" charset="-122"/>
              </a:rPr>
              <a:t>        </a:t>
            </a:r>
          </a:p>
          <a:p>
            <a:pPr>
              <a:buNone/>
            </a:pPr>
            <a:r>
              <a:rPr lang="en-US" altLang="zh-CN" sz="3300" b="1" dirty="0">
                <a:solidFill>
                  <a:schemeClr val="tx1"/>
                </a:solidFill>
                <a:ea typeface="华文新魏" panose="02010800040101010101" pitchFamily="2" charset="-122"/>
              </a:rPr>
              <a:t>            0</a:t>
            </a:r>
            <a:r>
              <a:rPr lang="zh-CN" altLang="en-US" sz="3300" b="1" dirty="0">
                <a:solidFill>
                  <a:schemeClr val="tx1"/>
                </a:solidFill>
                <a:ea typeface="华文新魏" panose="02010800040101010101" pitchFamily="2" charset="-122"/>
              </a:rPr>
              <a:t>支点读笔，</a:t>
            </a:r>
            <a:r>
              <a:rPr lang="en-US" altLang="zh-CN" sz="3300" b="1" dirty="0">
                <a:solidFill>
                  <a:schemeClr val="tx1"/>
                </a:solidFill>
                <a:ea typeface="华文新魏" panose="02010800040101010101" pitchFamily="2" charset="-122"/>
              </a:rPr>
              <a:t>0</a:t>
            </a:r>
            <a:r>
              <a:rPr lang="zh-CN" altLang="en-US" sz="3300" b="1" dirty="0">
                <a:solidFill>
                  <a:schemeClr val="tx1"/>
                </a:solidFill>
                <a:ea typeface="华文新魏" panose="02010800040101010101" pitchFamily="2" charset="-122"/>
              </a:rPr>
              <a:t>个电子字典</a:t>
            </a:r>
          </a:p>
          <a:p>
            <a:pPr>
              <a:buNone/>
            </a:pPr>
            <a:endParaRPr lang="zh-CN" altLang="en-US" sz="3300" b="1" dirty="0">
              <a:solidFill>
                <a:schemeClr val="tx1"/>
              </a:solidFill>
              <a:ea typeface="华文新魏" panose="020108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3680" y="142824"/>
            <a:ext cx="24416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rgbClr val="7C7950"/>
                </a:solidFill>
                <a:latin typeface="+mn-ea"/>
              </a:rPr>
              <a:t>小贴士</a:t>
            </a:r>
            <a:r>
              <a:rPr lang="en-US" altLang="zh-CN" sz="3200" dirty="0">
                <a:solidFill>
                  <a:srgbClr val="7C7950"/>
                </a:solidFill>
                <a:latin typeface="+mn-ea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6625" y="867410"/>
            <a:ext cx="699897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寄语</a:t>
            </a:r>
          </a:p>
          <a:p>
            <a:r>
              <a:rPr lang="zh-CN" altLang="en-US" sz="36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关山初度路犹长</a:t>
            </a:r>
          </a:p>
          <a:p>
            <a:r>
              <a:rPr lang="zh-CN" altLang="en-US" sz="36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路漫漫，心有所向，必见曙光。</a:t>
            </a:r>
          </a:p>
          <a:p>
            <a:r>
              <a:rPr lang="zh-CN" altLang="en-US" sz="36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微风拂面，伴你前行。</a:t>
            </a:r>
          </a:p>
          <a:p>
            <a:r>
              <a:rPr lang="zh-CN" altLang="en-US" sz="36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诸君皆努力，定创辉煌！</a:t>
            </a:r>
          </a:p>
        </p:txBody>
      </p:sp>
    </p:spTree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030172" y="1195530"/>
            <a:ext cx="7083656" cy="1565668"/>
            <a:chOff x="431569" y="656528"/>
            <a:chExt cx="8280862" cy="2104670"/>
          </a:xfrm>
        </p:grpSpPr>
        <p:sp>
          <p:nvSpPr>
            <p:cNvPr id="91" name="任意多边形 90"/>
            <p:cNvSpPr/>
            <p:nvPr/>
          </p:nvSpPr>
          <p:spPr>
            <a:xfrm>
              <a:off x="432493" y="656528"/>
              <a:ext cx="8279938" cy="2093668"/>
            </a:xfrm>
            <a:custGeom>
              <a:avLst/>
              <a:gdLst>
                <a:gd name="connsiteX0" fmla="*/ 0 w 8279938"/>
                <a:gd name="connsiteY0" fmla="*/ 0 h 2093668"/>
                <a:gd name="connsiteX1" fmla="*/ 8279938 w 8279938"/>
                <a:gd name="connsiteY1" fmla="*/ 0 h 2093668"/>
                <a:gd name="connsiteX2" fmla="*/ 8279938 w 8279938"/>
                <a:gd name="connsiteY2" fmla="*/ 2093668 h 2093668"/>
                <a:gd name="connsiteX3" fmla="*/ 8279935 w 8279938"/>
                <a:gd name="connsiteY3" fmla="*/ 2093668 h 2093668"/>
                <a:gd name="connsiteX4" fmla="*/ 8279935 w 8279938"/>
                <a:gd name="connsiteY4" fmla="*/ 1601 h 2093668"/>
                <a:gd name="connsiteX5" fmla="*/ 7904625 w 8279938"/>
                <a:gd name="connsiteY5" fmla="*/ 1053936 h 2093668"/>
                <a:gd name="connsiteX6" fmla="*/ 8275440 w 8279938"/>
                <a:gd name="connsiteY6" fmla="*/ 2093668 h 2093668"/>
                <a:gd name="connsiteX7" fmla="*/ 2069 w 8279938"/>
                <a:gd name="connsiteY7" fmla="*/ 2093668 h 2093668"/>
                <a:gd name="connsiteX8" fmla="*/ 374384 w 8279938"/>
                <a:gd name="connsiteY8" fmla="*/ 1049734 h 209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79938" h="2093668">
                  <a:moveTo>
                    <a:pt x="0" y="0"/>
                  </a:moveTo>
                  <a:lnTo>
                    <a:pt x="8279938" y="0"/>
                  </a:lnTo>
                  <a:lnTo>
                    <a:pt x="8279938" y="2093668"/>
                  </a:lnTo>
                  <a:lnTo>
                    <a:pt x="8279935" y="2093668"/>
                  </a:lnTo>
                  <a:lnTo>
                    <a:pt x="8279935" y="1601"/>
                  </a:lnTo>
                  <a:lnTo>
                    <a:pt x="7904625" y="1053936"/>
                  </a:lnTo>
                  <a:lnTo>
                    <a:pt x="8275440" y="2093668"/>
                  </a:lnTo>
                  <a:lnTo>
                    <a:pt x="2069" y="2093668"/>
                  </a:lnTo>
                  <a:lnTo>
                    <a:pt x="374384" y="1049734"/>
                  </a:lnTo>
                  <a:close/>
                </a:path>
              </a:pathLst>
            </a:custGeom>
            <a:solidFill>
              <a:srgbClr val="9F3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2" name="任意多边形 91"/>
            <p:cNvSpPr/>
            <p:nvPr/>
          </p:nvSpPr>
          <p:spPr>
            <a:xfrm>
              <a:off x="431569" y="1875297"/>
              <a:ext cx="8280862" cy="885901"/>
            </a:xfrm>
            <a:custGeom>
              <a:avLst/>
              <a:gdLst>
                <a:gd name="connsiteX0" fmla="*/ 327704 w 8280862"/>
                <a:gd name="connsiteY0" fmla="*/ 0 h 885901"/>
                <a:gd name="connsiteX1" fmla="*/ 433944 w 8280862"/>
                <a:gd name="connsiteY1" fmla="*/ 140421 h 885901"/>
                <a:gd name="connsiteX2" fmla="*/ 439360 w 8280862"/>
                <a:gd name="connsiteY2" fmla="*/ 140421 h 885901"/>
                <a:gd name="connsiteX3" fmla="*/ 545599 w 8280862"/>
                <a:gd name="connsiteY3" fmla="*/ 0 h 885901"/>
                <a:gd name="connsiteX4" fmla="*/ 651838 w 8280862"/>
                <a:gd name="connsiteY4" fmla="*/ 140421 h 885901"/>
                <a:gd name="connsiteX5" fmla="*/ 657253 w 8280862"/>
                <a:gd name="connsiteY5" fmla="*/ 140421 h 885901"/>
                <a:gd name="connsiteX6" fmla="*/ 763494 w 8280862"/>
                <a:gd name="connsiteY6" fmla="*/ 0 h 885901"/>
                <a:gd name="connsiteX7" fmla="*/ 869734 w 8280862"/>
                <a:gd name="connsiteY7" fmla="*/ 140421 h 885901"/>
                <a:gd name="connsiteX8" fmla="*/ 875149 w 8280862"/>
                <a:gd name="connsiteY8" fmla="*/ 140421 h 885901"/>
                <a:gd name="connsiteX9" fmla="*/ 981389 w 8280862"/>
                <a:gd name="connsiteY9" fmla="*/ 0 h 885901"/>
                <a:gd name="connsiteX10" fmla="*/ 1087629 w 8280862"/>
                <a:gd name="connsiteY10" fmla="*/ 140421 h 885901"/>
                <a:gd name="connsiteX11" fmla="*/ 1093044 w 8280862"/>
                <a:gd name="connsiteY11" fmla="*/ 140421 h 885901"/>
                <a:gd name="connsiteX12" fmla="*/ 1199284 w 8280862"/>
                <a:gd name="connsiteY12" fmla="*/ 0 h 885901"/>
                <a:gd name="connsiteX13" fmla="*/ 1305523 w 8280862"/>
                <a:gd name="connsiteY13" fmla="*/ 140421 h 885901"/>
                <a:gd name="connsiteX14" fmla="*/ 1310939 w 8280862"/>
                <a:gd name="connsiteY14" fmla="*/ 140421 h 885901"/>
                <a:gd name="connsiteX15" fmla="*/ 1417179 w 8280862"/>
                <a:gd name="connsiteY15" fmla="*/ 0 h 885901"/>
                <a:gd name="connsiteX16" fmla="*/ 1523418 w 8280862"/>
                <a:gd name="connsiteY16" fmla="*/ 140421 h 885901"/>
                <a:gd name="connsiteX17" fmla="*/ 1528834 w 8280862"/>
                <a:gd name="connsiteY17" fmla="*/ 140421 h 885901"/>
                <a:gd name="connsiteX18" fmla="*/ 1635074 w 8280862"/>
                <a:gd name="connsiteY18" fmla="*/ 0 h 885901"/>
                <a:gd name="connsiteX19" fmla="*/ 1741313 w 8280862"/>
                <a:gd name="connsiteY19" fmla="*/ 140421 h 885901"/>
                <a:gd name="connsiteX20" fmla="*/ 1746729 w 8280862"/>
                <a:gd name="connsiteY20" fmla="*/ 140421 h 885901"/>
                <a:gd name="connsiteX21" fmla="*/ 1852967 w 8280862"/>
                <a:gd name="connsiteY21" fmla="*/ 0 h 885901"/>
                <a:gd name="connsiteX22" fmla="*/ 1959208 w 8280862"/>
                <a:gd name="connsiteY22" fmla="*/ 140421 h 885901"/>
                <a:gd name="connsiteX23" fmla="*/ 1964624 w 8280862"/>
                <a:gd name="connsiteY23" fmla="*/ 140421 h 885901"/>
                <a:gd name="connsiteX24" fmla="*/ 2070862 w 8280862"/>
                <a:gd name="connsiteY24" fmla="*/ 0 h 885901"/>
                <a:gd name="connsiteX25" fmla="*/ 2177102 w 8280862"/>
                <a:gd name="connsiteY25" fmla="*/ 140421 h 885901"/>
                <a:gd name="connsiteX26" fmla="*/ 2182518 w 8280862"/>
                <a:gd name="connsiteY26" fmla="*/ 140421 h 885901"/>
                <a:gd name="connsiteX27" fmla="*/ 2288758 w 8280862"/>
                <a:gd name="connsiteY27" fmla="*/ 0 h 885901"/>
                <a:gd name="connsiteX28" fmla="*/ 2394996 w 8280862"/>
                <a:gd name="connsiteY28" fmla="*/ 140421 h 885901"/>
                <a:gd name="connsiteX29" fmla="*/ 2400411 w 8280862"/>
                <a:gd name="connsiteY29" fmla="*/ 140421 h 885901"/>
                <a:gd name="connsiteX30" fmla="*/ 2506652 w 8280862"/>
                <a:gd name="connsiteY30" fmla="*/ 0 h 885901"/>
                <a:gd name="connsiteX31" fmla="*/ 2612892 w 8280862"/>
                <a:gd name="connsiteY31" fmla="*/ 140421 h 885901"/>
                <a:gd name="connsiteX32" fmla="*/ 2618307 w 8280862"/>
                <a:gd name="connsiteY32" fmla="*/ 140421 h 885901"/>
                <a:gd name="connsiteX33" fmla="*/ 2724547 w 8280862"/>
                <a:gd name="connsiteY33" fmla="*/ 0 h 885901"/>
                <a:gd name="connsiteX34" fmla="*/ 2830786 w 8280862"/>
                <a:gd name="connsiteY34" fmla="*/ 140421 h 885901"/>
                <a:gd name="connsiteX35" fmla="*/ 2836202 w 8280862"/>
                <a:gd name="connsiteY35" fmla="*/ 140421 h 885901"/>
                <a:gd name="connsiteX36" fmla="*/ 2942441 w 8280862"/>
                <a:gd name="connsiteY36" fmla="*/ 0 h 885901"/>
                <a:gd name="connsiteX37" fmla="*/ 3048681 w 8280862"/>
                <a:gd name="connsiteY37" fmla="*/ 140421 h 885901"/>
                <a:gd name="connsiteX38" fmla="*/ 3054097 w 8280862"/>
                <a:gd name="connsiteY38" fmla="*/ 140421 h 885901"/>
                <a:gd name="connsiteX39" fmla="*/ 3160336 w 8280862"/>
                <a:gd name="connsiteY39" fmla="*/ 0 h 885901"/>
                <a:gd name="connsiteX40" fmla="*/ 3266575 w 8280862"/>
                <a:gd name="connsiteY40" fmla="*/ 140421 h 885901"/>
                <a:gd name="connsiteX41" fmla="*/ 3271991 w 8280862"/>
                <a:gd name="connsiteY41" fmla="*/ 140421 h 885901"/>
                <a:gd name="connsiteX42" fmla="*/ 3378230 w 8280862"/>
                <a:gd name="connsiteY42" fmla="*/ 0 h 885901"/>
                <a:gd name="connsiteX43" fmla="*/ 3484470 w 8280862"/>
                <a:gd name="connsiteY43" fmla="*/ 140421 h 885901"/>
                <a:gd name="connsiteX44" fmla="*/ 3489886 w 8280862"/>
                <a:gd name="connsiteY44" fmla="*/ 140421 h 885901"/>
                <a:gd name="connsiteX45" fmla="*/ 3596126 w 8280862"/>
                <a:gd name="connsiteY45" fmla="*/ 0 h 885901"/>
                <a:gd name="connsiteX46" fmla="*/ 3702366 w 8280862"/>
                <a:gd name="connsiteY46" fmla="*/ 140421 h 885901"/>
                <a:gd name="connsiteX47" fmla="*/ 3707781 w 8280862"/>
                <a:gd name="connsiteY47" fmla="*/ 140421 h 885901"/>
                <a:gd name="connsiteX48" fmla="*/ 3814020 w 8280862"/>
                <a:gd name="connsiteY48" fmla="*/ 0 h 885901"/>
                <a:gd name="connsiteX49" fmla="*/ 3920258 w 8280862"/>
                <a:gd name="connsiteY49" fmla="*/ 140421 h 885901"/>
                <a:gd name="connsiteX50" fmla="*/ 3925673 w 8280862"/>
                <a:gd name="connsiteY50" fmla="*/ 140421 h 885901"/>
                <a:gd name="connsiteX51" fmla="*/ 4031913 w 8280862"/>
                <a:gd name="connsiteY51" fmla="*/ 0 h 885901"/>
                <a:gd name="connsiteX52" fmla="*/ 4138152 w 8280862"/>
                <a:gd name="connsiteY52" fmla="*/ 140421 h 885901"/>
                <a:gd name="connsiteX53" fmla="*/ 4143568 w 8280862"/>
                <a:gd name="connsiteY53" fmla="*/ 140421 h 885901"/>
                <a:gd name="connsiteX54" fmla="*/ 4249808 w 8280862"/>
                <a:gd name="connsiteY54" fmla="*/ 0 h 885901"/>
                <a:gd name="connsiteX55" fmla="*/ 4356047 w 8280862"/>
                <a:gd name="connsiteY55" fmla="*/ 140421 h 885901"/>
                <a:gd name="connsiteX56" fmla="*/ 4361463 w 8280862"/>
                <a:gd name="connsiteY56" fmla="*/ 140421 h 885901"/>
                <a:gd name="connsiteX57" fmla="*/ 4467702 w 8280862"/>
                <a:gd name="connsiteY57" fmla="*/ 0 h 885901"/>
                <a:gd name="connsiteX58" fmla="*/ 4573942 w 8280862"/>
                <a:gd name="connsiteY58" fmla="*/ 140421 h 885901"/>
                <a:gd name="connsiteX59" fmla="*/ 4579358 w 8280862"/>
                <a:gd name="connsiteY59" fmla="*/ 140421 h 885901"/>
                <a:gd name="connsiteX60" fmla="*/ 4685597 w 8280862"/>
                <a:gd name="connsiteY60" fmla="*/ 0 h 885901"/>
                <a:gd name="connsiteX61" fmla="*/ 4791837 w 8280862"/>
                <a:gd name="connsiteY61" fmla="*/ 140421 h 885901"/>
                <a:gd name="connsiteX62" fmla="*/ 4797253 w 8280862"/>
                <a:gd name="connsiteY62" fmla="*/ 140421 h 885901"/>
                <a:gd name="connsiteX63" fmla="*/ 4903492 w 8280862"/>
                <a:gd name="connsiteY63" fmla="*/ 0 h 885901"/>
                <a:gd name="connsiteX64" fmla="*/ 5009732 w 8280862"/>
                <a:gd name="connsiteY64" fmla="*/ 140421 h 885901"/>
                <a:gd name="connsiteX65" fmla="*/ 5015147 w 8280862"/>
                <a:gd name="connsiteY65" fmla="*/ 140421 h 885901"/>
                <a:gd name="connsiteX66" fmla="*/ 5121387 w 8280862"/>
                <a:gd name="connsiteY66" fmla="*/ 0 h 885901"/>
                <a:gd name="connsiteX67" fmla="*/ 5227626 w 8280862"/>
                <a:gd name="connsiteY67" fmla="*/ 140421 h 885901"/>
                <a:gd name="connsiteX68" fmla="*/ 5233042 w 8280862"/>
                <a:gd name="connsiteY68" fmla="*/ 140421 h 885901"/>
                <a:gd name="connsiteX69" fmla="*/ 5339282 w 8280862"/>
                <a:gd name="connsiteY69" fmla="*/ 0 h 885901"/>
                <a:gd name="connsiteX70" fmla="*/ 5445521 w 8280862"/>
                <a:gd name="connsiteY70" fmla="*/ 140421 h 885901"/>
                <a:gd name="connsiteX71" fmla="*/ 5450937 w 8280862"/>
                <a:gd name="connsiteY71" fmla="*/ 140421 h 885901"/>
                <a:gd name="connsiteX72" fmla="*/ 5557177 w 8280862"/>
                <a:gd name="connsiteY72" fmla="*/ 0 h 885901"/>
                <a:gd name="connsiteX73" fmla="*/ 5663416 w 8280862"/>
                <a:gd name="connsiteY73" fmla="*/ 140421 h 885901"/>
                <a:gd name="connsiteX74" fmla="*/ 5668832 w 8280862"/>
                <a:gd name="connsiteY74" fmla="*/ 140421 h 885901"/>
                <a:gd name="connsiteX75" fmla="*/ 5775072 w 8280862"/>
                <a:gd name="connsiteY75" fmla="*/ 0 h 885901"/>
                <a:gd name="connsiteX76" fmla="*/ 5881311 w 8280862"/>
                <a:gd name="connsiteY76" fmla="*/ 140421 h 885901"/>
                <a:gd name="connsiteX77" fmla="*/ 5886726 w 8280862"/>
                <a:gd name="connsiteY77" fmla="*/ 140421 h 885901"/>
                <a:gd name="connsiteX78" fmla="*/ 5992966 w 8280862"/>
                <a:gd name="connsiteY78" fmla="*/ 0 h 885901"/>
                <a:gd name="connsiteX79" fmla="*/ 6099206 w 8280862"/>
                <a:gd name="connsiteY79" fmla="*/ 140421 h 885901"/>
                <a:gd name="connsiteX80" fmla="*/ 6104622 w 8280862"/>
                <a:gd name="connsiteY80" fmla="*/ 140421 h 885901"/>
                <a:gd name="connsiteX81" fmla="*/ 6210861 w 8280862"/>
                <a:gd name="connsiteY81" fmla="*/ 0 h 885901"/>
                <a:gd name="connsiteX82" fmla="*/ 6317101 w 8280862"/>
                <a:gd name="connsiteY82" fmla="*/ 140421 h 885901"/>
                <a:gd name="connsiteX83" fmla="*/ 6322517 w 8280862"/>
                <a:gd name="connsiteY83" fmla="*/ 140421 h 885901"/>
                <a:gd name="connsiteX84" fmla="*/ 6428756 w 8280862"/>
                <a:gd name="connsiteY84" fmla="*/ 0 h 885901"/>
                <a:gd name="connsiteX85" fmla="*/ 6534996 w 8280862"/>
                <a:gd name="connsiteY85" fmla="*/ 140421 h 885901"/>
                <a:gd name="connsiteX86" fmla="*/ 6540412 w 8280862"/>
                <a:gd name="connsiteY86" fmla="*/ 140421 h 885901"/>
                <a:gd name="connsiteX87" fmla="*/ 6646651 w 8280862"/>
                <a:gd name="connsiteY87" fmla="*/ 0 h 885901"/>
                <a:gd name="connsiteX88" fmla="*/ 6752891 w 8280862"/>
                <a:gd name="connsiteY88" fmla="*/ 140421 h 885901"/>
                <a:gd name="connsiteX89" fmla="*/ 6758306 w 8280862"/>
                <a:gd name="connsiteY89" fmla="*/ 140421 h 885901"/>
                <a:gd name="connsiteX90" fmla="*/ 6864546 w 8280862"/>
                <a:gd name="connsiteY90" fmla="*/ 0 h 885901"/>
                <a:gd name="connsiteX91" fmla="*/ 6970785 w 8280862"/>
                <a:gd name="connsiteY91" fmla="*/ 140421 h 885901"/>
                <a:gd name="connsiteX92" fmla="*/ 6976201 w 8280862"/>
                <a:gd name="connsiteY92" fmla="*/ 140421 h 885901"/>
                <a:gd name="connsiteX93" fmla="*/ 7082441 w 8280862"/>
                <a:gd name="connsiteY93" fmla="*/ 0 h 885901"/>
                <a:gd name="connsiteX94" fmla="*/ 7188680 w 8280862"/>
                <a:gd name="connsiteY94" fmla="*/ 140421 h 885901"/>
                <a:gd name="connsiteX95" fmla="*/ 7194096 w 8280862"/>
                <a:gd name="connsiteY95" fmla="*/ 140421 h 885901"/>
                <a:gd name="connsiteX96" fmla="*/ 7300335 w 8280862"/>
                <a:gd name="connsiteY96" fmla="*/ 0 h 885901"/>
                <a:gd name="connsiteX97" fmla="*/ 7406575 w 8280862"/>
                <a:gd name="connsiteY97" fmla="*/ 140421 h 885901"/>
                <a:gd name="connsiteX98" fmla="*/ 7411991 w 8280862"/>
                <a:gd name="connsiteY98" fmla="*/ 140421 h 885901"/>
                <a:gd name="connsiteX99" fmla="*/ 7518230 w 8280862"/>
                <a:gd name="connsiteY99" fmla="*/ 0 h 885901"/>
                <a:gd name="connsiteX100" fmla="*/ 7624470 w 8280862"/>
                <a:gd name="connsiteY100" fmla="*/ 140421 h 885901"/>
                <a:gd name="connsiteX101" fmla="*/ 7629886 w 8280862"/>
                <a:gd name="connsiteY101" fmla="*/ 140421 h 885901"/>
                <a:gd name="connsiteX102" fmla="*/ 7736125 w 8280862"/>
                <a:gd name="connsiteY102" fmla="*/ 0 h 885901"/>
                <a:gd name="connsiteX103" fmla="*/ 7842365 w 8280862"/>
                <a:gd name="connsiteY103" fmla="*/ 140421 h 885901"/>
                <a:gd name="connsiteX104" fmla="*/ 7847781 w 8280862"/>
                <a:gd name="connsiteY104" fmla="*/ 140421 h 885901"/>
                <a:gd name="connsiteX105" fmla="*/ 7954020 w 8280862"/>
                <a:gd name="connsiteY105" fmla="*/ 0 h 885901"/>
                <a:gd name="connsiteX106" fmla="*/ 7976375 w 8280862"/>
                <a:gd name="connsiteY106" fmla="*/ 29548 h 885901"/>
                <a:gd name="connsiteX107" fmla="*/ 8280862 w 8280862"/>
                <a:gd name="connsiteY107" fmla="*/ 883298 h 885901"/>
                <a:gd name="connsiteX108" fmla="*/ 8280862 w 8280862"/>
                <a:gd name="connsiteY108" fmla="*/ 885901 h 885901"/>
                <a:gd name="connsiteX109" fmla="*/ 0 w 8280862"/>
                <a:gd name="connsiteY109" fmla="*/ 885901 h 885901"/>
                <a:gd name="connsiteX110" fmla="*/ 0 w 8280862"/>
                <a:gd name="connsiteY110" fmla="*/ 883298 h 885901"/>
                <a:gd name="connsiteX111" fmla="*/ 303718 w 8280862"/>
                <a:gd name="connsiteY111" fmla="*/ 31704 h 88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8280862" h="885901">
                  <a:moveTo>
                    <a:pt x="327704" y="0"/>
                  </a:moveTo>
                  <a:lnTo>
                    <a:pt x="433944" y="140421"/>
                  </a:lnTo>
                  <a:lnTo>
                    <a:pt x="439360" y="140421"/>
                  </a:lnTo>
                  <a:lnTo>
                    <a:pt x="545599" y="0"/>
                  </a:lnTo>
                  <a:lnTo>
                    <a:pt x="651838" y="140421"/>
                  </a:lnTo>
                  <a:lnTo>
                    <a:pt x="657253" y="140421"/>
                  </a:lnTo>
                  <a:lnTo>
                    <a:pt x="763494" y="0"/>
                  </a:lnTo>
                  <a:lnTo>
                    <a:pt x="869734" y="140421"/>
                  </a:lnTo>
                  <a:lnTo>
                    <a:pt x="875149" y="140421"/>
                  </a:lnTo>
                  <a:lnTo>
                    <a:pt x="981389" y="0"/>
                  </a:lnTo>
                  <a:lnTo>
                    <a:pt x="1087629" y="140421"/>
                  </a:lnTo>
                  <a:lnTo>
                    <a:pt x="1093044" y="140421"/>
                  </a:lnTo>
                  <a:lnTo>
                    <a:pt x="1199284" y="0"/>
                  </a:lnTo>
                  <a:lnTo>
                    <a:pt x="1305523" y="140421"/>
                  </a:lnTo>
                  <a:lnTo>
                    <a:pt x="1310939" y="140421"/>
                  </a:lnTo>
                  <a:lnTo>
                    <a:pt x="1417179" y="0"/>
                  </a:lnTo>
                  <a:lnTo>
                    <a:pt x="1523418" y="140421"/>
                  </a:lnTo>
                  <a:lnTo>
                    <a:pt x="1528834" y="140421"/>
                  </a:lnTo>
                  <a:lnTo>
                    <a:pt x="1635074" y="0"/>
                  </a:lnTo>
                  <a:lnTo>
                    <a:pt x="1741313" y="140421"/>
                  </a:lnTo>
                  <a:lnTo>
                    <a:pt x="1746729" y="140421"/>
                  </a:lnTo>
                  <a:lnTo>
                    <a:pt x="1852967" y="0"/>
                  </a:lnTo>
                  <a:lnTo>
                    <a:pt x="1959208" y="140421"/>
                  </a:lnTo>
                  <a:lnTo>
                    <a:pt x="1964624" y="140421"/>
                  </a:lnTo>
                  <a:lnTo>
                    <a:pt x="2070862" y="0"/>
                  </a:lnTo>
                  <a:lnTo>
                    <a:pt x="2177102" y="140421"/>
                  </a:lnTo>
                  <a:lnTo>
                    <a:pt x="2182518" y="140421"/>
                  </a:lnTo>
                  <a:lnTo>
                    <a:pt x="2288758" y="0"/>
                  </a:lnTo>
                  <a:lnTo>
                    <a:pt x="2394996" y="140421"/>
                  </a:lnTo>
                  <a:lnTo>
                    <a:pt x="2400411" y="140421"/>
                  </a:lnTo>
                  <a:lnTo>
                    <a:pt x="2506652" y="0"/>
                  </a:lnTo>
                  <a:lnTo>
                    <a:pt x="2612892" y="140421"/>
                  </a:lnTo>
                  <a:lnTo>
                    <a:pt x="2618307" y="140421"/>
                  </a:lnTo>
                  <a:lnTo>
                    <a:pt x="2724547" y="0"/>
                  </a:lnTo>
                  <a:lnTo>
                    <a:pt x="2830786" y="140421"/>
                  </a:lnTo>
                  <a:lnTo>
                    <a:pt x="2836202" y="140421"/>
                  </a:lnTo>
                  <a:lnTo>
                    <a:pt x="2942441" y="0"/>
                  </a:lnTo>
                  <a:lnTo>
                    <a:pt x="3048681" y="140421"/>
                  </a:lnTo>
                  <a:lnTo>
                    <a:pt x="3054097" y="140421"/>
                  </a:lnTo>
                  <a:lnTo>
                    <a:pt x="3160336" y="0"/>
                  </a:lnTo>
                  <a:lnTo>
                    <a:pt x="3266575" y="140421"/>
                  </a:lnTo>
                  <a:lnTo>
                    <a:pt x="3271991" y="140421"/>
                  </a:lnTo>
                  <a:lnTo>
                    <a:pt x="3378230" y="0"/>
                  </a:lnTo>
                  <a:lnTo>
                    <a:pt x="3484470" y="140421"/>
                  </a:lnTo>
                  <a:lnTo>
                    <a:pt x="3489886" y="140421"/>
                  </a:lnTo>
                  <a:lnTo>
                    <a:pt x="3596126" y="0"/>
                  </a:lnTo>
                  <a:lnTo>
                    <a:pt x="3702366" y="140421"/>
                  </a:lnTo>
                  <a:lnTo>
                    <a:pt x="3707781" y="140421"/>
                  </a:lnTo>
                  <a:lnTo>
                    <a:pt x="3814020" y="0"/>
                  </a:lnTo>
                  <a:lnTo>
                    <a:pt x="3920258" y="140421"/>
                  </a:lnTo>
                  <a:lnTo>
                    <a:pt x="3925673" y="140421"/>
                  </a:lnTo>
                  <a:lnTo>
                    <a:pt x="4031913" y="0"/>
                  </a:lnTo>
                  <a:lnTo>
                    <a:pt x="4138152" y="140421"/>
                  </a:lnTo>
                  <a:lnTo>
                    <a:pt x="4143568" y="140421"/>
                  </a:lnTo>
                  <a:lnTo>
                    <a:pt x="4249808" y="0"/>
                  </a:lnTo>
                  <a:lnTo>
                    <a:pt x="4356047" y="140421"/>
                  </a:lnTo>
                  <a:lnTo>
                    <a:pt x="4361463" y="140421"/>
                  </a:lnTo>
                  <a:lnTo>
                    <a:pt x="4467702" y="0"/>
                  </a:lnTo>
                  <a:lnTo>
                    <a:pt x="4573942" y="140421"/>
                  </a:lnTo>
                  <a:lnTo>
                    <a:pt x="4579358" y="140421"/>
                  </a:lnTo>
                  <a:lnTo>
                    <a:pt x="4685597" y="0"/>
                  </a:lnTo>
                  <a:lnTo>
                    <a:pt x="4791837" y="140421"/>
                  </a:lnTo>
                  <a:lnTo>
                    <a:pt x="4797253" y="140421"/>
                  </a:lnTo>
                  <a:lnTo>
                    <a:pt x="4903492" y="0"/>
                  </a:lnTo>
                  <a:lnTo>
                    <a:pt x="5009732" y="140421"/>
                  </a:lnTo>
                  <a:lnTo>
                    <a:pt x="5015147" y="140421"/>
                  </a:lnTo>
                  <a:lnTo>
                    <a:pt x="5121387" y="0"/>
                  </a:lnTo>
                  <a:lnTo>
                    <a:pt x="5227626" y="140421"/>
                  </a:lnTo>
                  <a:lnTo>
                    <a:pt x="5233042" y="140421"/>
                  </a:lnTo>
                  <a:lnTo>
                    <a:pt x="5339282" y="0"/>
                  </a:lnTo>
                  <a:lnTo>
                    <a:pt x="5445521" y="140421"/>
                  </a:lnTo>
                  <a:lnTo>
                    <a:pt x="5450937" y="140421"/>
                  </a:lnTo>
                  <a:lnTo>
                    <a:pt x="5557177" y="0"/>
                  </a:lnTo>
                  <a:lnTo>
                    <a:pt x="5663416" y="140421"/>
                  </a:lnTo>
                  <a:lnTo>
                    <a:pt x="5668832" y="140421"/>
                  </a:lnTo>
                  <a:lnTo>
                    <a:pt x="5775072" y="0"/>
                  </a:lnTo>
                  <a:lnTo>
                    <a:pt x="5881311" y="140421"/>
                  </a:lnTo>
                  <a:lnTo>
                    <a:pt x="5886726" y="140421"/>
                  </a:lnTo>
                  <a:lnTo>
                    <a:pt x="5992966" y="0"/>
                  </a:lnTo>
                  <a:lnTo>
                    <a:pt x="6099206" y="140421"/>
                  </a:lnTo>
                  <a:lnTo>
                    <a:pt x="6104622" y="140421"/>
                  </a:lnTo>
                  <a:lnTo>
                    <a:pt x="6210861" y="0"/>
                  </a:lnTo>
                  <a:lnTo>
                    <a:pt x="6317101" y="140421"/>
                  </a:lnTo>
                  <a:lnTo>
                    <a:pt x="6322517" y="140421"/>
                  </a:lnTo>
                  <a:lnTo>
                    <a:pt x="6428756" y="0"/>
                  </a:lnTo>
                  <a:lnTo>
                    <a:pt x="6534996" y="140421"/>
                  </a:lnTo>
                  <a:lnTo>
                    <a:pt x="6540412" y="140421"/>
                  </a:lnTo>
                  <a:lnTo>
                    <a:pt x="6646651" y="0"/>
                  </a:lnTo>
                  <a:lnTo>
                    <a:pt x="6752891" y="140421"/>
                  </a:lnTo>
                  <a:lnTo>
                    <a:pt x="6758306" y="140421"/>
                  </a:lnTo>
                  <a:lnTo>
                    <a:pt x="6864546" y="0"/>
                  </a:lnTo>
                  <a:lnTo>
                    <a:pt x="6970785" y="140421"/>
                  </a:lnTo>
                  <a:lnTo>
                    <a:pt x="6976201" y="140421"/>
                  </a:lnTo>
                  <a:lnTo>
                    <a:pt x="7082441" y="0"/>
                  </a:lnTo>
                  <a:lnTo>
                    <a:pt x="7188680" y="140421"/>
                  </a:lnTo>
                  <a:lnTo>
                    <a:pt x="7194096" y="140421"/>
                  </a:lnTo>
                  <a:lnTo>
                    <a:pt x="7300335" y="0"/>
                  </a:lnTo>
                  <a:lnTo>
                    <a:pt x="7406575" y="140421"/>
                  </a:lnTo>
                  <a:lnTo>
                    <a:pt x="7411991" y="140421"/>
                  </a:lnTo>
                  <a:lnTo>
                    <a:pt x="7518230" y="0"/>
                  </a:lnTo>
                  <a:lnTo>
                    <a:pt x="7624470" y="140421"/>
                  </a:lnTo>
                  <a:lnTo>
                    <a:pt x="7629886" y="140421"/>
                  </a:lnTo>
                  <a:lnTo>
                    <a:pt x="7736125" y="0"/>
                  </a:lnTo>
                  <a:lnTo>
                    <a:pt x="7842365" y="140421"/>
                  </a:lnTo>
                  <a:lnTo>
                    <a:pt x="7847781" y="140421"/>
                  </a:lnTo>
                  <a:lnTo>
                    <a:pt x="7954020" y="0"/>
                  </a:lnTo>
                  <a:lnTo>
                    <a:pt x="7976375" y="29548"/>
                  </a:lnTo>
                  <a:lnTo>
                    <a:pt x="8280862" y="883298"/>
                  </a:lnTo>
                  <a:lnTo>
                    <a:pt x="8280862" y="885901"/>
                  </a:lnTo>
                  <a:lnTo>
                    <a:pt x="0" y="885901"/>
                  </a:lnTo>
                  <a:lnTo>
                    <a:pt x="0" y="883298"/>
                  </a:lnTo>
                  <a:lnTo>
                    <a:pt x="303718" y="31704"/>
                  </a:lnTo>
                  <a:close/>
                </a:path>
              </a:pathLst>
            </a:custGeom>
            <a:solidFill>
              <a:srgbClr val="822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28" name="等腰三角形 27"/>
          <p:cNvSpPr/>
          <p:nvPr/>
        </p:nvSpPr>
        <p:spPr>
          <a:xfrm flipH="1" flipV="1">
            <a:off x="4373447" y="2750196"/>
            <a:ext cx="397107" cy="228952"/>
          </a:xfrm>
          <a:prstGeom prst="triangle">
            <a:avLst/>
          </a:prstGeom>
          <a:solidFill>
            <a:srgbClr val="822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940784" y="1474643"/>
            <a:ext cx="32624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谢谢大家</a:t>
            </a:r>
          </a:p>
        </p:txBody>
      </p:sp>
      <p:sp>
        <p:nvSpPr>
          <p:cNvPr id="17" name="矩形 16"/>
          <p:cNvSpPr/>
          <p:nvPr/>
        </p:nvSpPr>
        <p:spPr>
          <a:xfrm>
            <a:off x="3769361" y="3260685"/>
            <a:ext cx="1605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7C7950"/>
                </a:solidFill>
                <a:latin typeface="+mn-ea"/>
              </a:rPr>
              <a:t>鞍山市第八中学</a:t>
            </a:r>
          </a:p>
          <a:p>
            <a:pPr algn="ctr"/>
            <a:r>
              <a:rPr lang="zh-CN" altLang="en-US" sz="1600" dirty="0">
                <a:solidFill>
                  <a:srgbClr val="7C7950"/>
                </a:solidFill>
                <a:latin typeface="+mn-ea"/>
              </a:rPr>
              <a:t>赵微</a:t>
            </a:r>
          </a:p>
        </p:txBody>
      </p:sp>
      <p:sp>
        <p:nvSpPr>
          <p:cNvPr id="18" name="矩形 17"/>
          <p:cNvSpPr/>
          <p:nvPr/>
        </p:nvSpPr>
        <p:spPr>
          <a:xfrm>
            <a:off x="4157663" y="3963204"/>
            <a:ext cx="8286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7C7950"/>
                </a:solidFill>
                <a:latin typeface="+mn-ea"/>
              </a:rPr>
              <a:t>2021.7</a:t>
            </a:r>
            <a:endParaRPr lang="en-US" sz="1600" dirty="0">
              <a:solidFill>
                <a:srgbClr val="7C7950"/>
              </a:solidFill>
              <a:latin typeface="+mn-ea"/>
            </a:endParaRPr>
          </a:p>
        </p:txBody>
      </p:sp>
      <p:pic>
        <p:nvPicPr>
          <p:cNvPr id="5" name="图片 4" descr="ABUIABAEGAAg342khAYo6IPKzQYw9AM4jA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195" y="14605"/>
            <a:ext cx="2721610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64260" y="159385"/>
            <a:ext cx="581723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rgbClr val="7C7950"/>
                </a:solidFill>
                <a:latin typeface="+mn-ea"/>
              </a:rPr>
              <a:t>  </a:t>
            </a:r>
            <a:r>
              <a:rPr lang="zh-CN" altLang="en-US" sz="4000" dirty="0">
                <a:solidFill>
                  <a:srgbClr val="7C7950"/>
                </a:solidFill>
                <a:latin typeface="+mn-ea"/>
              </a:rPr>
              <a:t>初高中英语的区别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197485" y="1077278"/>
            <a:ext cx="1947546" cy="1074738"/>
            <a:chOff x="442570" y="2619375"/>
            <a:chExt cx="1633881" cy="247650"/>
          </a:xfrm>
        </p:grpSpPr>
        <p:sp>
          <p:nvSpPr>
            <p:cNvPr id="23" name="任意多边形 22"/>
            <p:cNvSpPr/>
            <p:nvPr/>
          </p:nvSpPr>
          <p:spPr>
            <a:xfrm>
              <a:off x="442570" y="2619375"/>
              <a:ext cx="1633880" cy="247650"/>
            </a:xfrm>
            <a:custGeom>
              <a:avLst/>
              <a:gdLst>
                <a:gd name="connsiteX0" fmla="*/ 247650 w 1633880"/>
                <a:gd name="connsiteY0" fmla="*/ 0 h 247650"/>
                <a:gd name="connsiteX1" fmla="*/ 1633880 w 1633880"/>
                <a:gd name="connsiteY1" fmla="*/ 0 h 247650"/>
                <a:gd name="connsiteX2" fmla="*/ 1386230 w 1633880"/>
                <a:gd name="connsiteY2" fmla="*/ 247650 h 247650"/>
                <a:gd name="connsiteX3" fmla="*/ 0 w 1633880"/>
                <a:gd name="connsiteY3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3880" h="247650">
                  <a:moveTo>
                    <a:pt x="247650" y="0"/>
                  </a:moveTo>
                  <a:lnTo>
                    <a:pt x="1633880" y="0"/>
                  </a:lnTo>
                  <a:lnTo>
                    <a:pt x="1386230" y="247650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rgbClr val="822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48357" y="2668828"/>
              <a:ext cx="1328094" cy="12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词汇量</a:t>
              </a:r>
            </a:p>
          </p:txBody>
        </p:sp>
      </p:grpSp>
      <p:sp>
        <p:nvSpPr>
          <p:cNvPr id="30" name="任意多边形 29"/>
          <p:cNvSpPr/>
          <p:nvPr/>
        </p:nvSpPr>
        <p:spPr>
          <a:xfrm>
            <a:off x="1419225" y="2651125"/>
            <a:ext cx="1938020" cy="1138555"/>
          </a:xfrm>
          <a:custGeom>
            <a:avLst/>
            <a:gdLst>
              <a:gd name="connsiteX0" fmla="*/ 247650 w 1633880"/>
              <a:gd name="connsiteY0" fmla="*/ 0 h 247650"/>
              <a:gd name="connsiteX1" fmla="*/ 1633880 w 1633880"/>
              <a:gd name="connsiteY1" fmla="*/ 0 h 247650"/>
              <a:gd name="connsiteX2" fmla="*/ 1386230 w 1633880"/>
              <a:gd name="connsiteY2" fmla="*/ 247650 h 247650"/>
              <a:gd name="connsiteX3" fmla="*/ 0 w 1633880"/>
              <a:gd name="connsiteY3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3880" h="247650">
                <a:moveTo>
                  <a:pt x="247650" y="0"/>
                </a:moveTo>
                <a:lnTo>
                  <a:pt x="1633880" y="0"/>
                </a:lnTo>
                <a:lnTo>
                  <a:pt x="1386230" y="247650"/>
                </a:lnTo>
                <a:lnTo>
                  <a:pt x="0" y="247650"/>
                </a:lnTo>
                <a:close/>
              </a:path>
            </a:pathLst>
          </a:custGeom>
          <a:solidFill>
            <a:srgbClr val="7C7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396000" y="3981450"/>
            <a:ext cx="8352000" cy="0"/>
          </a:xfrm>
          <a:prstGeom prst="line">
            <a:avLst/>
          </a:prstGeom>
          <a:ln w="28575">
            <a:solidFill>
              <a:srgbClr val="9B97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1661795" y="3981450"/>
            <a:ext cx="521970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dirty="0">
                <a:solidFill>
                  <a:srgbClr val="666342"/>
                </a:solidFill>
                <a:latin typeface="微软雅黑" panose="020B0503020204020204" pitchFamily="34" charset="-122"/>
              </a:rPr>
              <a:t>知己知彼百战百胜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743200" y="1077597"/>
            <a:ext cx="2293616" cy="1075055"/>
            <a:chOff x="442570" y="2621277"/>
            <a:chExt cx="1924214" cy="247650"/>
          </a:xfrm>
        </p:grpSpPr>
        <p:sp>
          <p:nvSpPr>
            <p:cNvPr id="4" name="任意多边形 3"/>
            <p:cNvSpPr/>
            <p:nvPr/>
          </p:nvSpPr>
          <p:spPr>
            <a:xfrm>
              <a:off x="442570" y="2621277"/>
              <a:ext cx="1633880" cy="247650"/>
            </a:xfrm>
            <a:custGeom>
              <a:avLst/>
              <a:gdLst>
                <a:gd name="connsiteX0" fmla="*/ 247650 w 1633880"/>
                <a:gd name="connsiteY0" fmla="*/ 0 h 247650"/>
                <a:gd name="connsiteX1" fmla="*/ 1633880 w 1633880"/>
                <a:gd name="connsiteY1" fmla="*/ 0 h 247650"/>
                <a:gd name="connsiteX2" fmla="*/ 1386230 w 1633880"/>
                <a:gd name="connsiteY2" fmla="*/ 247650 h 247650"/>
                <a:gd name="connsiteX3" fmla="*/ 0 w 1633880"/>
                <a:gd name="connsiteY3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3880" h="247650">
                  <a:moveTo>
                    <a:pt x="247650" y="0"/>
                  </a:moveTo>
                  <a:lnTo>
                    <a:pt x="1633880" y="0"/>
                  </a:lnTo>
                  <a:lnTo>
                    <a:pt x="1386230" y="247650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rgbClr val="822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85265" y="2672620"/>
              <a:ext cx="1481519" cy="12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语法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359400" y="1086485"/>
            <a:ext cx="2021836" cy="1083945"/>
            <a:chOff x="442570" y="2619375"/>
            <a:chExt cx="1696206" cy="247650"/>
          </a:xfrm>
        </p:grpSpPr>
        <p:sp>
          <p:nvSpPr>
            <p:cNvPr id="7" name="任意多边形 6"/>
            <p:cNvSpPr/>
            <p:nvPr/>
          </p:nvSpPr>
          <p:spPr>
            <a:xfrm>
              <a:off x="442570" y="2619375"/>
              <a:ext cx="1633880" cy="247650"/>
            </a:xfrm>
            <a:custGeom>
              <a:avLst/>
              <a:gdLst>
                <a:gd name="connsiteX0" fmla="*/ 247650 w 1633880"/>
                <a:gd name="connsiteY0" fmla="*/ 0 h 247650"/>
                <a:gd name="connsiteX1" fmla="*/ 1633880 w 1633880"/>
                <a:gd name="connsiteY1" fmla="*/ 0 h 247650"/>
                <a:gd name="connsiteX2" fmla="*/ 1386230 w 1633880"/>
                <a:gd name="connsiteY2" fmla="*/ 247650 h 247650"/>
                <a:gd name="connsiteX3" fmla="*/ 0 w 1633880"/>
                <a:gd name="connsiteY3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3880" h="247650">
                  <a:moveTo>
                    <a:pt x="247650" y="0"/>
                  </a:moveTo>
                  <a:lnTo>
                    <a:pt x="1633880" y="0"/>
                  </a:lnTo>
                  <a:lnTo>
                    <a:pt x="1386230" y="247650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rgbClr val="822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10682" y="2666199"/>
              <a:ext cx="1328094" cy="11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教材</a:t>
              </a:r>
            </a:p>
          </p:txBody>
        </p:sp>
      </p:grpSp>
      <p:sp>
        <p:nvSpPr>
          <p:cNvPr id="10" name="任意多边形 9"/>
          <p:cNvSpPr/>
          <p:nvPr/>
        </p:nvSpPr>
        <p:spPr>
          <a:xfrm>
            <a:off x="3860166" y="2671115"/>
            <a:ext cx="1938020" cy="1138250"/>
          </a:xfrm>
          <a:custGeom>
            <a:avLst/>
            <a:gdLst>
              <a:gd name="connsiteX0" fmla="*/ 247650 w 1633880"/>
              <a:gd name="connsiteY0" fmla="*/ 0 h 247650"/>
              <a:gd name="connsiteX1" fmla="*/ 1633880 w 1633880"/>
              <a:gd name="connsiteY1" fmla="*/ 0 h 247650"/>
              <a:gd name="connsiteX2" fmla="*/ 1386230 w 1633880"/>
              <a:gd name="connsiteY2" fmla="*/ 247650 h 247650"/>
              <a:gd name="connsiteX3" fmla="*/ 0 w 1633880"/>
              <a:gd name="connsiteY3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3880" h="247650">
                <a:moveTo>
                  <a:pt x="247650" y="0"/>
                </a:moveTo>
                <a:lnTo>
                  <a:pt x="1633880" y="0"/>
                </a:lnTo>
                <a:lnTo>
                  <a:pt x="1386230" y="247650"/>
                </a:lnTo>
                <a:lnTo>
                  <a:pt x="0" y="247650"/>
                </a:lnTo>
                <a:close/>
              </a:path>
            </a:pathLst>
          </a:custGeom>
          <a:solidFill>
            <a:srgbClr val="7C7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6441441" y="2671115"/>
            <a:ext cx="1938020" cy="1138250"/>
          </a:xfrm>
          <a:custGeom>
            <a:avLst/>
            <a:gdLst>
              <a:gd name="connsiteX0" fmla="*/ 247650 w 1633880"/>
              <a:gd name="connsiteY0" fmla="*/ 0 h 247650"/>
              <a:gd name="connsiteX1" fmla="*/ 1633880 w 1633880"/>
              <a:gd name="connsiteY1" fmla="*/ 0 h 247650"/>
              <a:gd name="connsiteX2" fmla="*/ 1386230 w 1633880"/>
              <a:gd name="connsiteY2" fmla="*/ 247650 h 247650"/>
              <a:gd name="connsiteX3" fmla="*/ 0 w 1633880"/>
              <a:gd name="connsiteY3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3880" h="247650">
                <a:moveTo>
                  <a:pt x="247650" y="0"/>
                </a:moveTo>
                <a:lnTo>
                  <a:pt x="1633880" y="0"/>
                </a:lnTo>
                <a:lnTo>
                  <a:pt x="1386230" y="247650"/>
                </a:lnTo>
                <a:lnTo>
                  <a:pt x="0" y="247650"/>
                </a:lnTo>
                <a:close/>
              </a:path>
            </a:pathLst>
          </a:custGeom>
          <a:solidFill>
            <a:srgbClr val="7C7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98930" y="2959100"/>
            <a:ext cx="1917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课本编排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020185" y="2979420"/>
            <a:ext cx="1917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课堂要求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631940" y="2982595"/>
            <a:ext cx="1917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考试题型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 23"/>
          <p:cNvSpPr/>
          <p:nvPr/>
        </p:nvSpPr>
        <p:spPr>
          <a:xfrm>
            <a:off x="3673475" y="847725"/>
            <a:ext cx="2280920" cy="2828925"/>
          </a:xfrm>
          <a:custGeom>
            <a:avLst/>
            <a:gdLst>
              <a:gd name="connsiteX0" fmla="*/ 862013 w 1724025"/>
              <a:gd name="connsiteY0" fmla="*/ 0 h 2819400"/>
              <a:gd name="connsiteX1" fmla="*/ 1724025 w 1724025"/>
              <a:gd name="connsiteY1" fmla="*/ 2819400 h 2819400"/>
              <a:gd name="connsiteX2" fmla="*/ 1023937 w 1724025"/>
              <a:gd name="connsiteY2" fmla="*/ 2819400 h 2819400"/>
              <a:gd name="connsiteX3" fmla="*/ 862012 w 1724025"/>
              <a:gd name="connsiteY3" fmla="*/ 2540219 h 2819400"/>
              <a:gd name="connsiteX4" fmla="*/ 700087 w 1724025"/>
              <a:gd name="connsiteY4" fmla="*/ 2819400 h 2819400"/>
              <a:gd name="connsiteX5" fmla="*/ 0 w 1724025"/>
              <a:gd name="connsiteY5" fmla="*/ 281940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025" h="2819400">
                <a:moveTo>
                  <a:pt x="862013" y="0"/>
                </a:moveTo>
                <a:lnTo>
                  <a:pt x="1724025" y="2819400"/>
                </a:lnTo>
                <a:lnTo>
                  <a:pt x="1023937" y="2819400"/>
                </a:lnTo>
                <a:lnTo>
                  <a:pt x="862012" y="2540219"/>
                </a:lnTo>
                <a:lnTo>
                  <a:pt x="700087" y="2819400"/>
                </a:lnTo>
                <a:lnTo>
                  <a:pt x="0" y="2819400"/>
                </a:lnTo>
                <a:close/>
              </a:path>
            </a:pathLst>
          </a:custGeom>
          <a:gradFill>
            <a:gsLst>
              <a:gs pos="50000">
                <a:srgbClr val="9B9763"/>
              </a:gs>
              <a:gs pos="0">
                <a:srgbClr val="9B9763"/>
              </a:gs>
              <a:gs pos="50000">
                <a:srgbClr val="7C7950"/>
              </a:gs>
              <a:gs pos="100000">
                <a:srgbClr val="7C79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 anchorCtr="1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n-ea"/>
              </a:rPr>
              <a:t>3500-4500</a:t>
            </a:r>
          </a:p>
        </p:txBody>
      </p:sp>
      <p:sp>
        <p:nvSpPr>
          <p:cNvPr id="27" name="任意多边形 26"/>
          <p:cNvSpPr/>
          <p:nvPr/>
        </p:nvSpPr>
        <p:spPr>
          <a:xfrm>
            <a:off x="1447165" y="2782570"/>
            <a:ext cx="1724025" cy="930275"/>
          </a:xfrm>
          <a:custGeom>
            <a:avLst/>
            <a:gdLst>
              <a:gd name="connsiteX0" fmla="*/ 862013 w 1724025"/>
              <a:gd name="connsiteY0" fmla="*/ 0 h 2819400"/>
              <a:gd name="connsiteX1" fmla="*/ 1724025 w 1724025"/>
              <a:gd name="connsiteY1" fmla="*/ 2819400 h 2819400"/>
              <a:gd name="connsiteX2" fmla="*/ 1023937 w 1724025"/>
              <a:gd name="connsiteY2" fmla="*/ 2819400 h 2819400"/>
              <a:gd name="connsiteX3" fmla="*/ 862012 w 1724025"/>
              <a:gd name="connsiteY3" fmla="*/ 2540219 h 2819400"/>
              <a:gd name="connsiteX4" fmla="*/ 700087 w 1724025"/>
              <a:gd name="connsiteY4" fmla="*/ 2819400 h 2819400"/>
              <a:gd name="connsiteX5" fmla="*/ 0 w 1724025"/>
              <a:gd name="connsiteY5" fmla="*/ 281940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025" h="2819400">
                <a:moveTo>
                  <a:pt x="862013" y="0"/>
                </a:moveTo>
                <a:lnTo>
                  <a:pt x="1724025" y="2819400"/>
                </a:lnTo>
                <a:lnTo>
                  <a:pt x="1023937" y="2819400"/>
                </a:lnTo>
                <a:lnTo>
                  <a:pt x="862012" y="2540219"/>
                </a:lnTo>
                <a:lnTo>
                  <a:pt x="700087" y="2819400"/>
                </a:lnTo>
                <a:lnTo>
                  <a:pt x="0" y="2819400"/>
                </a:lnTo>
                <a:close/>
              </a:path>
            </a:pathLst>
          </a:custGeom>
          <a:gradFill>
            <a:gsLst>
              <a:gs pos="50000">
                <a:srgbClr val="9B9763"/>
              </a:gs>
              <a:gs pos="0">
                <a:srgbClr val="9B9763"/>
              </a:gs>
              <a:gs pos="50000">
                <a:srgbClr val="7C7950"/>
              </a:gs>
              <a:gs pos="100000">
                <a:srgbClr val="7C79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 anchorCtr="1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1600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3676651"/>
            <a:ext cx="9144000" cy="333374"/>
          </a:xfrm>
          <a:prstGeom prst="rect">
            <a:avLst/>
          </a:prstGeom>
          <a:solidFill>
            <a:srgbClr val="9F3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89100" y="3650615"/>
            <a:ext cx="12395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</a:rPr>
              <a:t>初中阶段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953510" y="3655695"/>
            <a:ext cx="172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</a:rPr>
              <a:t>高中阶段</a:t>
            </a:r>
          </a:p>
        </p:txBody>
      </p:sp>
      <p:sp>
        <p:nvSpPr>
          <p:cNvPr id="44" name="矩形 43"/>
          <p:cNvSpPr/>
          <p:nvPr/>
        </p:nvSpPr>
        <p:spPr>
          <a:xfrm>
            <a:off x="5203190" y="-3175"/>
            <a:ext cx="3768090" cy="201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词汇量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大幅度增加</a:t>
            </a:r>
          </a:p>
        </p:txBody>
      </p:sp>
      <p:grpSp>
        <p:nvGrpSpPr>
          <p:cNvPr id="14" name="组合 13"/>
          <p:cNvGrpSpPr/>
          <p:nvPr/>
        </p:nvGrpSpPr>
        <p:grpSpPr>
          <a:xfrm rot="19551563">
            <a:off x="4958586" y="609732"/>
            <a:ext cx="305372" cy="305372"/>
            <a:chOff x="5111339" y="526094"/>
            <a:chExt cx="419100" cy="419100"/>
          </a:xfrm>
        </p:grpSpPr>
        <p:sp>
          <p:nvSpPr>
            <p:cNvPr id="7" name="椭圆 6"/>
            <p:cNvSpPr/>
            <p:nvPr/>
          </p:nvSpPr>
          <p:spPr>
            <a:xfrm>
              <a:off x="5111339" y="526094"/>
              <a:ext cx="419100" cy="419100"/>
            </a:xfrm>
            <a:prstGeom prst="ellipse">
              <a:avLst/>
            </a:prstGeom>
            <a:solidFill>
              <a:srgbClr val="9F3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左箭头 8"/>
            <p:cNvSpPr/>
            <p:nvPr/>
          </p:nvSpPr>
          <p:spPr>
            <a:xfrm>
              <a:off x="5237545" y="635631"/>
              <a:ext cx="166688" cy="200025"/>
            </a:xfrm>
            <a:prstGeom prst="leftArrow">
              <a:avLst>
                <a:gd name="adj1" fmla="val 19048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673475" y="4010660"/>
            <a:ext cx="5372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认知词汇</a:t>
            </a:r>
            <a:r>
              <a:rPr lang="zh-CN" altLang="en-US" sz="2800">
                <a:sym typeface="+mn-ea"/>
              </a:rPr>
              <a:t>、</a:t>
            </a:r>
            <a:r>
              <a:rPr lang="zh-CN" altLang="en-US" sz="2800"/>
              <a:t>核心词汇</a:t>
            </a:r>
            <a:r>
              <a:rPr lang="zh-CN" altLang="en-US" sz="2800">
                <a:sym typeface="+mn-ea"/>
              </a:rPr>
              <a:t>、</a:t>
            </a:r>
            <a:r>
              <a:rPr lang="zh-CN" altLang="en-US" sz="2800"/>
              <a:t>派生词汇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13055" y="668020"/>
            <a:ext cx="4304665" cy="1383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/>
              <a:t>关注一词多义，一词多性，熟词生义</a:t>
            </a:r>
          </a:p>
          <a:p>
            <a:r>
              <a:rPr lang="zh-CN" altLang="en-US" sz="2800"/>
              <a:t>不仅仅局限于课本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663190" y="1323340"/>
            <a:ext cx="3262630" cy="1906905"/>
            <a:chOff x="4031866" y="2541338"/>
            <a:chExt cx="1080000" cy="1080000"/>
          </a:xfrm>
        </p:grpSpPr>
        <p:sp>
          <p:nvSpPr>
            <p:cNvPr id="14" name="椭圆 13"/>
            <p:cNvSpPr/>
            <p:nvPr/>
          </p:nvSpPr>
          <p:spPr>
            <a:xfrm>
              <a:off x="4031866" y="2541338"/>
              <a:ext cx="1080000" cy="1080000"/>
            </a:xfrm>
            <a:prstGeom prst="ellipse">
              <a:avLst/>
            </a:prstGeom>
            <a:solidFill>
              <a:srgbClr val="9F3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4219053" y="2844522"/>
              <a:ext cx="705300" cy="400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语法</a:t>
              </a:r>
            </a:p>
          </p:txBody>
        </p:sp>
      </p:grpSp>
      <p:sp>
        <p:nvSpPr>
          <p:cNvPr id="77" name="矩形 76"/>
          <p:cNvSpPr/>
          <p:nvPr/>
        </p:nvSpPr>
        <p:spPr>
          <a:xfrm>
            <a:off x="5894705" y="1021715"/>
            <a:ext cx="288417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状语从句		</a:t>
            </a:r>
          </a:p>
          <a:p>
            <a:pPr eaLnBrk="1" hangingPunct="1">
              <a:buNone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定语从句	 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</a:endParaRPr>
          </a:p>
          <a:p>
            <a:pPr eaLnBrk="1" hangingPunct="1">
              <a:buNone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名词性从句</a:t>
            </a:r>
            <a:r>
              <a:rPr lang="zh-CN" altLang="en-US" sz="20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 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1196975" y="2877820"/>
            <a:ext cx="231267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动词时态	</a:t>
            </a:r>
            <a:endParaRPr lang="en-US" altLang="zh-CN" sz="2400" b="1" smtClean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sym typeface="+mn-ea"/>
            </a:endParaRPr>
          </a:p>
          <a:p>
            <a:pPr eaLnBrk="1" hangingPunct="1">
              <a:buNone/>
            </a:pPr>
            <a:r>
              <a:rPr lang="zh-CN" altLang="en-US" sz="2400" b="1" smtClean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动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词语态	</a:t>
            </a:r>
            <a:endParaRPr lang="en-US" altLang="zh-CN" sz="2400" b="1" smtClean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sym typeface="+mn-ea"/>
            </a:endParaRPr>
          </a:p>
          <a:p>
            <a:pPr eaLnBrk="1" hangingPunct="1">
              <a:buNone/>
            </a:pPr>
            <a:r>
              <a:rPr lang="zh-CN" altLang="en-US" sz="2400" b="1" smtClean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情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态动词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</a:endParaRPr>
          </a:p>
          <a:p>
            <a:pPr eaLnBrk="1" hangingPunct="1">
              <a:buNone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非谓语动词 </a:t>
            </a:r>
            <a:endParaRPr 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423545" y="1022350"/>
            <a:ext cx="254762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冠词		名词</a:t>
            </a:r>
          </a:p>
          <a:p>
            <a:pPr eaLnBrk="1" hangingPunct="1">
              <a:buNone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数词     连词</a:t>
            </a:r>
          </a:p>
          <a:p>
            <a:pPr eaLnBrk="1" hangingPunct="1">
              <a:buNone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介词	    代词</a:t>
            </a:r>
          </a:p>
          <a:p>
            <a:pPr eaLnBrk="1" hangingPunct="1">
              <a:buNone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形容词   副词	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	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eaLnBrk="1" hangingPunct="1">
              <a:buNone/>
            </a:pP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783580" y="2565400"/>
            <a:ext cx="2879090" cy="2568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倒装 省略句 	</a:t>
            </a:r>
          </a:p>
          <a:p>
            <a:pPr eaLnBrk="1" hangingPunct="1">
              <a:buNone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虚拟语气		</a:t>
            </a:r>
          </a:p>
          <a:p>
            <a:pPr eaLnBrk="1" hangingPunct="1">
              <a:buNone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主谓一致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</a:endParaRPr>
          </a:p>
          <a:p>
            <a:pPr eaLnBrk="1" hangingPunct="1">
              <a:buNone/>
            </a:pPr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sym typeface="+mn-ea"/>
            </a:endParaRPr>
          </a:p>
          <a:p>
            <a:pPr eaLnBrk="1" hangingPunct="1">
              <a:buNone/>
            </a:pP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 rot="19551563">
            <a:off x="4418836" y="963427"/>
            <a:ext cx="305372" cy="305372"/>
            <a:chOff x="5111339" y="526094"/>
            <a:chExt cx="419100" cy="419100"/>
          </a:xfrm>
        </p:grpSpPr>
        <p:sp>
          <p:nvSpPr>
            <p:cNvPr id="7" name="椭圆 6"/>
            <p:cNvSpPr/>
            <p:nvPr/>
          </p:nvSpPr>
          <p:spPr>
            <a:xfrm>
              <a:off x="5111339" y="526094"/>
              <a:ext cx="419100" cy="419100"/>
            </a:xfrm>
            <a:prstGeom prst="ellipse">
              <a:avLst/>
            </a:prstGeom>
            <a:solidFill>
              <a:srgbClr val="9F3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左箭头 8"/>
            <p:cNvSpPr/>
            <p:nvPr/>
          </p:nvSpPr>
          <p:spPr>
            <a:xfrm>
              <a:off x="5237545" y="635631"/>
              <a:ext cx="166688" cy="200025"/>
            </a:xfrm>
            <a:prstGeom prst="leftArrow">
              <a:avLst>
                <a:gd name="adj1" fmla="val 19048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228975" y="443865"/>
            <a:ext cx="4739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latin typeface="+mn-ea"/>
                <a:sym typeface="+mn-ea"/>
              </a:rPr>
              <a:t>由零碎简单转向系统复杂</a:t>
            </a:r>
            <a:endParaRPr lang="zh-CN" altLang="en-US" sz="2800" b="1">
              <a:latin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" y="185420"/>
            <a:ext cx="2970530" cy="47726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185" y="167005"/>
            <a:ext cx="2993390" cy="4671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235" y="3244850"/>
            <a:ext cx="1329055" cy="1593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48790" y="3446145"/>
            <a:ext cx="23596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/>
              <a:t>五</a:t>
            </a:r>
            <a:r>
              <a:rPr lang="zh-CN" altLang="en-US" sz="3600"/>
              <a:t>本</a:t>
            </a:r>
          </a:p>
          <a:p>
            <a:r>
              <a:rPr lang="zh-CN" altLang="en-US" sz="3600"/>
              <a:t>教材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275955" y="394335"/>
            <a:ext cx="736600" cy="24853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/>
              <a:t>七</a:t>
            </a:r>
            <a:r>
              <a:rPr lang="zh-CN" altLang="en-US" sz="3600"/>
              <a:t>本教材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3128645" y="803911"/>
            <a:ext cx="1693545" cy="2952115"/>
            <a:chOff x="4997248" y="1044710"/>
            <a:chExt cx="1171194" cy="1009650"/>
          </a:xfrm>
        </p:grpSpPr>
        <p:sp>
          <p:nvSpPr>
            <p:cNvPr id="29" name="六边形 28"/>
            <p:cNvSpPr/>
            <p:nvPr/>
          </p:nvSpPr>
          <p:spPr>
            <a:xfrm>
              <a:off x="4997248" y="1044710"/>
              <a:ext cx="1171194" cy="1009650"/>
            </a:xfrm>
            <a:prstGeom prst="hexagon">
              <a:avLst/>
            </a:prstGeom>
            <a:solidFill>
              <a:srgbClr val="9B9763"/>
            </a:solidFill>
            <a:ln>
              <a:solidFill>
                <a:srgbClr val="9B97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253531" y="1210359"/>
              <a:ext cx="646331" cy="599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sz="3600" dirty="0">
                  <a:solidFill>
                    <a:schemeClr val="bg1"/>
                  </a:solidFill>
                  <a:latin typeface="+mn-ea"/>
                </a:rPr>
                <a:t>教材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87730" y="37465"/>
            <a:ext cx="650811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7C7950"/>
                </a:solidFill>
                <a:latin typeface="+mn-ea"/>
              </a:rPr>
              <a:t>高中英语一个单元的内容安排（</a:t>
            </a:r>
            <a:r>
              <a:rPr lang="en-US" altLang="zh-CN" sz="2800" dirty="0">
                <a:solidFill>
                  <a:srgbClr val="7C7950"/>
                </a:solidFill>
                <a:latin typeface="+mn-ea"/>
              </a:rPr>
              <a:t>7</a:t>
            </a:r>
            <a:r>
              <a:rPr lang="zh-CN" altLang="en-US" sz="2800" dirty="0">
                <a:solidFill>
                  <a:srgbClr val="7C7950"/>
                </a:solidFill>
                <a:latin typeface="+mn-ea"/>
              </a:rPr>
              <a:t>部分）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54419" y="3105563"/>
            <a:ext cx="2314676" cy="432000"/>
            <a:chOff x="584236" y="3075746"/>
            <a:chExt cx="2314676" cy="432000"/>
          </a:xfrm>
        </p:grpSpPr>
        <p:sp>
          <p:nvSpPr>
            <p:cNvPr id="83" name="任意多边形 82"/>
            <p:cNvSpPr/>
            <p:nvPr/>
          </p:nvSpPr>
          <p:spPr>
            <a:xfrm flipH="1" flipV="1">
              <a:off x="584236" y="3075746"/>
              <a:ext cx="2314676" cy="432000"/>
            </a:xfrm>
            <a:custGeom>
              <a:avLst/>
              <a:gdLst>
                <a:gd name="connsiteX0" fmla="*/ 2192296 w 2623827"/>
                <a:gd name="connsiteY0" fmla="*/ 432000 h 432000"/>
                <a:gd name="connsiteX1" fmla="*/ 2160000 w 2623827"/>
                <a:gd name="connsiteY1" fmla="*/ 432000 h 432000"/>
                <a:gd name="connsiteX2" fmla="*/ 463827 w 2623827"/>
                <a:gd name="connsiteY2" fmla="*/ 432000 h 432000"/>
                <a:gd name="connsiteX3" fmla="*/ 0 w 2623827"/>
                <a:gd name="connsiteY3" fmla="*/ 432000 h 432000"/>
                <a:gd name="connsiteX4" fmla="*/ 0 w 2623827"/>
                <a:gd name="connsiteY4" fmla="*/ 431531 h 432000"/>
                <a:gd name="connsiteX5" fmla="*/ 431531 w 2623827"/>
                <a:gd name="connsiteY5" fmla="*/ 0 h 432000"/>
                <a:gd name="connsiteX6" fmla="*/ 463827 w 2623827"/>
                <a:gd name="connsiteY6" fmla="*/ 0 h 432000"/>
                <a:gd name="connsiteX7" fmla="*/ 2160000 w 2623827"/>
                <a:gd name="connsiteY7" fmla="*/ 0 h 432000"/>
                <a:gd name="connsiteX8" fmla="*/ 2623827 w 2623827"/>
                <a:gd name="connsiteY8" fmla="*/ 0 h 432000"/>
                <a:gd name="connsiteX9" fmla="*/ 2623827 w 2623827"/>
                <a:gd name="connsiteY9" fmla="*/ 469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3827" h="432000">
                  <a:moveTo>
                    <a:pt x="2192296" y="432000"/>
                  </a:moveTo>
                  <a:lnTo>
                    <a:pt x="2160000" y="432000"/>
                  </a:lnTo>
                  <a:lnTo>
                    <a:pt x="463827" y="432000"/>
                  </a:lnTo>
                  <a:lnTo>
                    <a:pt x="0" y="432000"/>
                  </a:lnTo>
                  <a:lnTo>
                    <a:pt x="0" y="431531"/>
                  </a:lnTo>
                  <a:lnTo>
                    <a:pt x="431531" y="0"/>
                  </a:lnTo>
                  <a:lnTo>
                    <a:pt x="463827" y="0"/>
                  </a:lnTo>
                  <a:lnTo>
                    <a:pt x="2160000" y="0"/>
                  </a:lnTo>
                  <a:lnTo>
                    <a:pt x="2623827" y="0"/>
                  </a:lnTo>
                  <a:lnTo>
                    <a:pt x="2623827" y="469"/>
                  </a:lnTo>
                  <a:close/>
                </a:path>
              </a:pathLst>
            </a:custGeom>
            <a:gradFill>
              <a:gsLst>
                <a:gs pos="50000">
                  <a:srgbClr val="9F3343"/>
                </a:gs>
                <a:gs pos="0">
                  <a:srgbClr val="9F3343"/>
                </a:gs>
                <a:gs pos="50000">
                  <a:srgbClr val="822A37"/>
                </a:gs>
                <a:gs pos="100000">
                  <a:srgbClr val="822A37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" rIns="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984168" y="3153246"/>
              <a:ext cx="272415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1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466045" y="2673563"/>
            <a:ext cx="2314676" cy="432000"/>
            <a:chOff x="2495862" y="2643746"/>
            <a:chExt cx="2314676" cy="432000"/>
          </a:xfrm>
        </p:grpSpPr>
        <p:sp>
          <p:nvSpPr>
            <p:cNvPr id="84" name="任意多边形 83"/>
            <p:cNvSpPr/>
            <p:nvPr/>
          </p:nvSpPr>
          <p:spPr>
            <a:xfrm flipH="1" flipV="1">
              <a:off x="2495862" y="2643746"/>
              <a:ext cx="2314676" cy="432000"/>
            </a:xfrm>
            <a:custGeom>
              <a:avLst/>
              <a:gdLst>
                <a:gd name="connsiteX0" fmla="*/ 2192296 w 2623827"/>
                <a:gd name="connsiteY0" fmla="*/ 432000 h 432000"/>
                <a:gd name="connsiteX1" fmla="*/ 2160000 w 2623827"/>
                <a:gd name="connsiteY1" fmla="*/ 432000 h 432000"/>
                <a:gd name="connsiteX2" fmla="*/ 463827 w 2623827"/>
                <a:gd name="connsiteY2" fmla="*/ 432000 h 432000"/>
                <a:gd name="connsiteX3" fmla="*/ 0 w 2623827"/>
                <a:gd name="connsiteY3" fmla="*/ 432000 h 432000"/>
                <a:gd name="connsiteX4" fmla="*/ 0 w 2623827"/>
                <a:gd name="connsiteY4" fmla="*/ 431531 h 432000"/>
                <a:gd name="connsiteX5" fmla="*/ 431531 w 2623827"/>
                <a:gd name="connsiteY5" fmla="*/ 0 h 432000"/>
                <a:gd name="connsiteX6" fmla="*/ 463827 w 2623827"/>
                <a:gd name="connsiteY6" fmla="*/ 0 h 432000"/>
                <a:gd name="connsiteX7" fmla="*/ 2160000 w 2623827"/>
                <a:gd name="connsiteY7" fmla="*/ 0 h 432000"/>
                <a:gd name="connsiteX8" fmla="*/ 2623827 w 2623827"/>
                <a:gd name="connsiteY8" fmla="*/ 0 h 432000"/>
                <a:gd name="connsiteX9" fmla="*/ 2623827 w 2623827"/>
                <a:gd name="connsiteY9" fmla="*/ 469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3827" h="432000">
                  <a:moveTo>
                    <a:pt x="2192296" y="432000"/>
                  </a:moveTo>
                  <a:lnTo>
                    <a:pt x="2160000" y="432000"/>
                  </a:lnTo>
                  <a:lnTo>
                    <a:pt x="463827" y="432000"/>
                  </a:lnTo>
                  <a:lnTo>
                    <a:pt x="0" y="432000"/>
                  </a:lnTo>
                  <a:lnTo>
                    <a:pt x="0" y="431531"/>
                  </a:lnTo>
                  <a:lnTo>
                    <a:pt x="431531" y="0"/>
                  </a:lnTo>
                  <a:lnTo>
                    <a:pt x="463827" y="0"/>
                  </a:lnTo>
                  <a:lnTo>
                    <a:pt x="2160000" y="0"/>
                  </a:lnTo>
                  <a:lnTo>
                    <a:pt x="2623827" y="0"/>
                  </a:lnTo>
                  <a:lnTo>
                    <a:pt x="2623827" y="469"/>
                  </a:lnTo>
                  <a:close/>
                </a:path>
              </a:pathLst>
            </a:custGeom>
            <a:gradFill>
              <a:gsLst>
                <a:gs pos="50000">
                  <a:srgbClr val="9B9763"/>
                </a:gs>
                <a:gs pos="0">
                  <a:srgbClr val="9B9763"/>
                </a:gs>
                <a:gs pos="50000">
                  <a:srgbClr val="7C7950"/>
                </a:gs>
                <a:gs pos="100000">
                  <a:srgbClr val="7C795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360000" numCol="1" spcCol="0" rtlCol="0" fromWordArt="0" anchor="b" anchorCtr="1" forceAA="0" compatLnSpc="1">
              <a:noAutofit/>
            </a:bodyPr>
            <a:lstStyle/>
            <a:p>
              <a:pPr algn="ctr"/>
              <a:endParaRPr lang="zh-CN" altLang="en-US" sz="1400">
                <a:latin typeface="+mn-ea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2884265" y="2721246"/>
              <a:ext cx="272415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2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377671" y="2241563"/>
            <a:ext cx="2314676" cy="432000"/>
            <a:chOff x="4407488" y="2211746"/>
            <a:chExt cx="2314676" cy="432000"/>
          </a:xfrm>
        </p:grpSpPr>
        <p:sp>
          <p:nvSpPr>
            <p:cNvPr id="85" name="任意多边形 84"/>
            <p:cNvSpPr/>
            <p:nvPr/>
          </p:nvSpPr>
          <p:spPr>
            <a:xfrm flipH="1" flipV="1">
              <a:off x="4407488" y="2211746"/>
              <a:ext cx="2314676" cy="432000"/>
            </a:xfrm>
            <a:custGeom>
              <a:avLst/>
              <a:gdLst>
                <a:gd name="connsiteX0" fmla="*/ 2192296 w 2623827"/>
                <a:gd name="connsiteY0" fmla="*/ 432000 h 432000"/>
                <a:gd name="connsiteX1" fmla="*/ 2160000 w 2623827"/>
                <a:gd name="connsiteY1" fmla="*/ 432000 h 432000"/>
                <a:gd name="connsiteX2" fmla="*/ 463827 w 2623827"/>
                <a:gd name="connsiteY2" fmla="*/ 432000 h 432000"/>
                <a:gd name="connsiteX3" fmla="*/ 0 w 2623827"/>
                <a:gd name="connsiteY3" fmla="*/ 432000 h 432000"/>
                <a:gd name="connsiteX4" fmla="*/ 0 w 2623827"/>
                <a:gd name="connsiteY4" fmla="*/ 431531 h 432000"/>
                <a:gd name="connsiteX5" fmla="*/ 431531 w 2623827"/>
                <a:gd name="connsiteY5" fmla="*/ 0 h 432000"/>
                <a:gd name="connsiteX6" fmla="*/ 463827 w 2623827"/>
                <a:gd name="connsiteY6" fmla="*/ 0 h 432000"/>
                <a:gd name="connsiteX7" fmla="*/ 2160000 w 2623827"/>
                <a:gd name="connsiteY7" fmla="*/ 0 h 432000"/>
                <a:gd name="connsiteX8" fmla="*/ 2623827 w 2623827"/>
                <a:gd name="connsiteY8" fmla="*/ 0 h 432000"/>
                <a:gd name="connsiteX9" fmla="*/ 2623827 w 2623827"/>
                <a:gd name="connsiteY9" fmla="*/ 469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3827" h="432000">
                  <a:moveTo>
                    <a:pt x="2192296" y="432000"/>
                  </a:moveTo>
                  <a:lnTo>
                    <a:pt x="2160000" y="432000"/>
                  </a:lnTo>
                  <a:lnTo>
                    <a:pt x="463827" y="432000"/>
                  </a:lnTo>
                  <a:lnTo>
                    <a:pt x="0" y="432000"/>
                  </a:lnTo>
                  <a:lnTo>
                    <a:pt x="0" y="431531"/>
                  </a:lnTo>
                  <a:lnTo>
                    <a:pt x="431531" y="0"/>
                  </a:lnTo>
                  <a:lnTo>
                    <a:pt x="463827" y="0"/>
                  </a:lnTo>
                  <a:lnTo>
                    <a:pt x="2160000" y="0"/>
                  </a:lnTo>
                  <a:lnTo>
                    <a:pt x="2623827" y="0"/>
                  </a:lnTo>
                  <a:lnTo>
                    <a:pt x="2623827" y="469"/>
                  </a:lnTo>
                  <a:close/>
                </a:path>
              </a:pathLst>
            </a:custGeom>
            <a:gradFill>
              <a:gsLst>
                <a:gs pos="50000">
                  <a:srgbClr val="9F3343"/>
                </a:gs>
                <a:gs pos="0">
                  <a:srgbClr val="9F3343"/>
                </a:gs>
                <a:gs pos="50000">
                  <a:srgbClr val="822A37"/>
                </a:gs>
                <a:gs pos="100000">
                  <a:srgbClr val="822A37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" rIns="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4810538" y="2289246"/>
              <a:ext cx="272415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3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289297" y="1809563"/>
            <a:ext cx="2314676" cy="432000"/>
            <a:chOff x="6319114" y="1779746"/>
            <a:chExt cx="2314676" cy="432000"/>
          </a:xfrm>
        </p:grpSpPr>
        <p:sp>
          <p:nvSpPr>
            <p:cNvPr id="86" name="任意多边形 85"/>
            <p:cNvSpPr/>
            <p:nvPr/>
          </p:nvSpPr>
          <p:spPr>
            <a:xfrm flipH="1" flipV="1">
              <a:off x="6319114" y="1779746"/>
              <a:ext cx="2314676" cy="432000"/>
            </a:xfrm>
            <a:custGeom>
              <a:avLst/>
              <a:gdLst>
                <a:gd name="connsiteX0" fmla="*/ 2192296 w 2623827"/>
                <a:gd name="connsiteY0" fmla="*/ 432000 h 432000"/>
                <a:gd name="connsiteX1" fmla="*/ 2160000 w 2623827"/>
                <a:gd name="connsiteY1" fmla="*/ 432000 h 432000"/>
                <a:gd name="connsiteX2" fmla="*/ 463827 w 2623827"/>
                <a:gd name="connsiteY2" fmla="*/ 432000 h 432000"/>
                <a:gd name="connsiteX3" fmla="*/ 0 w 2623827"/>
                <a:gd name="connsiteY3" fmla="*/ 432000 h 432000"/>
                <a:gd name="connsiteX4" fmla="*/ 0 w 2623827"/>
                <a:gd name="connsiteY4" fmla="*/ 431531 h 432000"/>
                <a:gd name="connsiteX5" fmla="*/ 431531 w 2623827"/>
                <a:gd name="connsiteY5" fmla="*/ 0 h 432000"/>
                <a:gd name="connsiteX6" fmla="*/ 463827 w 2623827"/>
                <a:gd name="connsiteY6" fmla="*/ 0 h 432000"/>
                <a:gd name="connsiteX7" fmla="*/ 2160000 w 2623827"/>
                <a:gd name="connsiteY7" fmla="*/ 0 h 432000"/>
                <a:gd name="connsiteX8" fmla="*/ 2623827 w 2623827"/>
                <a:gd name="connsiteY8" fmla="*/ 0 h 432000"/>
                <a:gd name="connsiteX9" fmla="*/ 2623827 w 2623827"/>
                <a:gd name="connsiteY9" fmla="*/ 469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3827" h="432000">
                  <a:moveTo>
                    <a:pt x="2192296" y="432000"/>
                  </a:moveTo>
                  <a:lnTo>
                    <a:pt x="2160000" y="432000"/>
                  </a:lnTo>
                  <a:lnTo>
                    <a:pt x="463827" y="432000"/>
                  </a:lnTo>
                  <a:lnTo>
                    <a:pt x="0" y="432000"/>
                  </a:lnTo>
                  <a:lnTo>
                    <a:pt x="0" y="431531"/>
                  </a:lnTo>
                  <a:lnTo>
                    <a:pt x="431531" y="0"/>
                  </a:lnTo>
                  <a:lnTo>
                    <a:pt x="463827" y="0"/>
                  </a:lnTo>
                  <a:lnTo>
                    <a:pt x="2160000" y="0"/>
                  </a:lnTo>
                  <a:lnTo>
                    <a:pt x="2623827" y="0"/>
                  </a:lnTo>
                  <a:lnTo>
                    <a:pt x="2623827" y="469"/>
                  </a:lnTo>
                  <a:close/>
                </a:path>
              </a:pathLst>
            </a:custGeom>
            <a:gradFill>
              <a:gsLst>
                <a:gs pos="50000">
                  <a:srgbClr val="9B9763"/>
                </a:gs>
                <a:gs pos="0">
                  <a:srgbClr val="9B9763"/>
                </a:gs>
                <a:gs pos="50000">
                  <a:srgbClr val="7C7950"/>
                </a:gs>
                <a:gs pos="100000">
                  <a:srgbClr val="7C795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360000" numCol="1" spcCol="0" rtlCol="0" fromWordArt="0" anchor="b" anchorCtr="1" forceAA="0" compatLnSpc="1">
              <a:noAutofit/>
            </a:bodyPr>
            <a:lstStyle/>
            <a:p>
              <a:pPr algn="ctr"/>
              <a:endParaRPr lang="zh-CN" altLang="en-US" sz="1400">
                <a:latin typeface="+mn-ea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722164" y="1857246"/>
              <a:ext cx="272415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4</a:t>
              </a:r>
            </a:p>
          </p:txBody>
        </p:sp>
      </p:grpSp>
      <p:sp>
        <p:nvSpPr>
          <p:cNvPr id="91" name="矩形 90"/>
          <p:cNvSpPr/>
          <p:nvPr/>
        </p:nvSpPr>
        <p:spPr>
          <a:xfrm>
            <a:off x="944245" y="1738630"/>
            <a:ext cx="2073910" cy="124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背景激活</a:t>
            </a: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starting outt</a:t>
            </a: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944412" y="883187"/>
            <a:ext cx="0" cy="2232000"/>
          </a:xfrm>
          <a:prstGeom prst="line">
            <a:avLst/>
          </a:prstGeom>
          <a:ln>
            <a:solidFill>
              <a:srgbClr val="9F3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/>
          <p:cNvSpPr/>
          <p:nvPr/>
        </p:nvSpPr>
        <p:spPr>
          <a:xfrm>
            <a:off x="6692265" y="210820"/>
            <a:ext cx="2324735" cy="167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思维拓展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developing ideas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93" name="直接连接符 92"/>
          <p:cNvCxnSpPr/>
          <p:nvPr/>
        </p:nvCxnSpPr>
        <p:spPr>
          <a:xfrm flipV="1">
            <a:off x="6664756" y="883187"/>
            <a:ext cx="0" cy="936000"/>
          </a:xfrm>
          <a:prstGeom prst="line">
            <a:avLst/>
          </a:prstGeom>
          <a:ln>
            <a:solidFill>
              <a:srgbClr val="9B97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 flipV="1">
            <a:off x="2851193" y="883187"/>
            <a:ext cx="0" cy="1836000"/>
          </a:xfrm>
          <a:prstGeom prst="line">
            <a:avLst/>
          </a:prstGeom>
          <a:ln>
            <a:solidFill>
              <a:srgbClr val="9B97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flipV="1">
            <a:off x="4757974" y="883187"/>
            <a:ext cx="0" cy="1404000"/>
          </a:xfrm>
          <a:prstGeom prst="line">
            <a:avLst/>
          </a:prstGeom>
          <a:ln>
            <a:solidFill>
              <a:srgbClr val="9F3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矩形 95"/>
          <p:cNvSpPr/>
          <p:nvPr/>
        </p:nvSpPr>
        <p:spPr>
          <a:xfrm>
            <a:off x="2851150" y="1028065"/>
            <a:ext cx="1929130" cy="1660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主题理解</a:t>
            </a: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understanding ideas</a:t>
            </a:r>
          </a:p>
        </p:txBody>
      </p:sp>
      <p:sp>
        <p:nvSpPr>
          <p:cNvPr id="97" name="矩形 96"/>
          <p:cNvSpPr/>
          <p:nvPr/>
        </p:nvSpPr>
        <p:spPr>
          <a:xfrm>
            <a:off x="4707255" y="921385"/>
            <a:ext cx="2204720" cy="124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功能运用</a:t>
            </a: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using language</a:t>
            </a:r>
          </a:p>
        </p:txBody>
      </p:sp>
      <p:sp>
        <p:nvSpPr>
          <p:cNvPr id="98" name="矩形 97"/>
          <p:cNvSpPr/>
          <p:nvPr/>
        </p:nvSpPr>
        <p:spPr>
          <a:xfrm>
            <a:off x="2262505" y="3537585"/>
            <a:ext cx="691515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sz="2000" dirty="0">
                <a:solidFill>
                  <a:srgbClr val="9F3343"/>
                </a:solidFill>
                <a:latin typeface="+mn-ea"/>
              </a:rPr>
              <a:t>全面培养学生的语言能力、文化意识、思维品质和学习能力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5210437" y="3227517"/>
            <a:ext cx="3281680" cy="276999"/>
            <a:chOff x="5230315" y="3227517"/>
            <a:chExt cx="3281680" cy="276999"/>
          </a:xfrm>
        </p:grpSpPr>
        <p:cxnSp>
          <p:nvCxnSpPr>
            <p:cNvPr id="99" name="直接连接符 98"/>
            <p:cNvCxnSpPr/>
            <p:nvPr/>
          </p:nvCxnSpPr>
          <p:spPr>
            <a:xfrm>
              <a:off x="5230315" y="3504516"/>
              <a:ext cx="3276000" cy="0"/>
            </a:xfrm>
            <a:prstGeom prst="line">
              <a:avLst/>
            </a:prstGeom>
            <a:ln w="19050">
              <a:solidFill>
                <a:srgbClr val="9F3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6205040" y="3227517"/>
              <a:ext cx="2306955" cy="275590"/>
            </a:xfrm>
            <a:prstGeom prst="rect">
              <a:avLst/>
            </a:prstGeom>
            <a:solidFill>
              <a:srgbClr val="9F3343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理解</a:t>
              </a:r>
              <a:r>
                <a:rPr lang="en-US" altLang="zh-CN" sz="1200" dirty="0">
                  <a:solidFill>
                    <a:schemeClr val="bg1"/>
                  </a:solidFill>
                  <a:latin typeface="+mj-ea"/>
                  <a:ea typeface="+mj-ea"/>
                </a:rPr>
                <a:t>--------</a:t>
              </a:r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发展</a:t>
              </a:r>
              <a:r>
                <a:rPr lang="en-US" altLang="zh-CN" sz="1200" dirty="0">
                  <a:solidFill>
                    <a:schemeClr val="bg1"/>
                  </a:solidFill>
                  <a:latin typeface="+mj-ea"/>
                  <a:ea typeface="+mj-ea"/>
                </a:rPr>
                <a:t>--------</a:t>
              </a:r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实践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常用字体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2560</Words>
  <Application>Microsoft Office PowerPoint</Application>
  <PresentationFormat>全屏显示(16:9)</PresentationFormat>
  <Paragraphs>270</Paragraphs>
  <Slides>46</Slides>
  <Notes>17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0" baseType="lpstr">
      <vt:lpstr>方正小标宋_GBK</vt:lpstr>
      <vt:lpstr>Calibri</vt:lpstr>
      <vt:lpstr>华文楷体</vt:lpstr>
      <vt:lpstr>幼圆</vt:lpstr>
      <vt:lpstr>黑体</vt:lpstr>
      <vt:lpstr>Arial</vt:lpstr>
      <vt:lpstr>等线</vt:lpstr>
      <vt:lpstr>Times New Roman</vt:lpstr>
      <vt:lpstr>华文行楷</vt:lpstr>
      <vt:lpstr>宋体</vt:lpstr>
      <vt:lpstr>华文新魏</vt:lpstr>
      <vt:lpstr>微软雅黑</vt:lpstr>
      <vt:lpstr>仿宋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字典         语法书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遵循记忆规律的惊人效果</vt:lpstr>
      <vt:lpstr>启示与学习建议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Administrator</cp:lastModifiedBy>
  <cp:revision>170</cp:revision>
  <dcterms:created xsi:type="dcterms:W3CDTF">2014-08-01T12:00:00Z</dcterms:created>
  <dcterms:modified xsi:type="dcterms:W3CDTF">2021-07-19T06:42:16Z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2052-10.8.2.6613</vt:lpwstr>
  </property>
</Properties>
</file>