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6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328" r:id="rId4"/>
    <p:sldId id="266" r:id="rId5"/>
    <p:sldId id="365" r:id="rId6"/>
    <p:sldId id="268" r:id="rId7"/>
    <p:sldId id="366" r:id="rId8"/>
    <p:sldId id="273" r:id="rId9"/>
    <p:sldId id="283" r:id="rId10"/>
    <p:sldId id="382" r:id="rId11"/>
    <p:sldId id="384" r:id="rId12"/>
    <p:sldId id="383" r:id="rId13"/>
    <p:sldId id="385" r:id="rId14"/>
    <p:sldId id="272" r:id="rId15"/>
    <p:sldId id="302" r:id="rId16"/>
    <p:sldId id="301" r:id="rId17"/>
    <p:sldId id="257" r:id="rId18"/>
    <p:sldId id="265" r:id="rId19"/>
    <p:sldId id="359" r:id="rId20"/>
    <p:sldId id="360" r:id="rId21"/>
    <p:sldId id="369" r:id="rId22"/>
    <p:sldId id="367" r:id="rId23"/>
    <p:sldId id="368" r:id="rId24"/>
    <p:sldId id="333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朱于国" initials="朱于国" lastIdx="0" clrIdx="0"/>
  <p:cmAuthor id="1" name="未知用户2" initials="未知用户2" lastIdx="0" clrIdx="0"/>
  <p:cmAuthor id="2" name="Lenovo User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24"/>
        <p:guide pos="287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ustomXml" Target="../customXml/item1.xml"/><Relationship Id="rId31" Type="http://schemas.openxmlformats.org/officeDocument/2006/relationships/customXmlProps" Target="../customXml/itemProps165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5.png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6.png"/><Relationship Id="rId2" Type="http://schemas.openxmlformats.org/officeDocument/2006/relationships/tags" Target="../tags/tag91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png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image" Target="../media/image3.png"/><Relationship Id="rId2" Type="http://schemas.openxmlformats.org/officeDocument/2006/relationships/tags" Target="../tags/tag107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3.png"/><Relationship Id="rId2" Type="http://schemas.openxmlformats.org/officeDocument/2006/relationships/tags" Target="../tags/tag11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image" Target="../media/image7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.png"/><Relationship Id="rId6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3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9144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1022" y="-1"/>
            <a:ext cx="9165021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161098" y="2151530"/>
            <a:ext cx="6858000" cy="1440354"/>
          </a:xfrm>
        </p:spPr>
        <p:txBody>
          <a:bodyPr lIns="90170" tIns="46990" rIns="90170" bIns="46990" anchor="ctr" anchorCtr="0">
            <a:normAutofit/>
          </a:bodyPr>
          <a:lstStyle>
            <a:lvl1pPr algn="ctr">
              <a:defRPr sz="4950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143000" y="3671999"/>
            <a:ext cx="6858000" cy="520878"/>
          </a:xfrm>
        </p:spPr>
        <p:txBody>
          <a:bodyPr lIns="90170" tIns="46990" rIns="90170" bIns="4699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35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4" name="直接连接符 13"/>
          <p:cNvCxnSpPr/>
          <p:nvPr>
            <p:custDataLst>
              <p:tags r:id="rId11"/>
            </p:custDataLst>
          </p:nvPr>
        </p:nvCxnSpPr>
        <p:spPr>
          <a:xfrm>
            <a:off x="4441373" y="4237889"/>
            <a:ext cx="2612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-10048" y="0"/>
            <a:ext cx="9164096" cy="6873073"/>
            <a:chOff x="-13397" y="0"/>
            <a:chExt cx="12218794" cy="6873073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1pPr>
            <a:lvl2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2pPr>
            <a:lvl3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3pPr>
            <a:lvl4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4pPr>
            <a:lvl5pPr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4393003"/>
            <a:ext cx="9144000" cy="24737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flipH="1" flipV="1">
            <a:off x="-21022" y="-1"/>
            <a:ext cx="9165021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42999" y="2373835"/>
            <a:ext cx="6858000" cy="129491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-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 flipH="1">
            <a:off x="1142999" y="3739402"/>
            <a:ext cx="6858001" cy="522288"/>
          </a:xfrm>
        </p:spPr>
        <p:txBody>
          <a:bodyPr lIns="90170" tIns="46990" rIns="90170" bIns="46990" anchor="ctr">
            <a:normAutofit/>
          </a:bodyPr>
          <a:lstStyle>
            <a:lvl1pPr marL="0" indent="0" algn="ctr">
              <a:buNone/>
              <a:defRPr sz="180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>
            <a:off x="4441373" y="4306042"/>
            <a:ext cx="26125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34975"/>
            <a:ext cx="8139178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800000">
            <a:off x="0" y="0"/>
            <a:ext cx="9144000" cy="1310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547995"/>
            <a:ext cx="9144000" cy="131000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19551" y="304165"/>
            <a:ext cx="8704898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961200" y="1249200"/>
            <a:ext cx="7219800" cy="723600"/>
          </a:xfrm>
        </p:spPr>
        <p:txBody>
          <a:bodyPr anchor="ctr"/>
          <a:lstStyle>
            <a:lvl1pPr>
              <a:defRPr sz="24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960835" y="2163600"/>
            <a:ext cx="721995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727"/>
          <a:stretch>
            <a:fillRect/>
          </a:stretch>
        </p:blipFill>
        <p:spPr>
          <a:xfrm rot="5400000" flipV="1">
            <a:off x="6119316" y="2825088"/>
            <a:ext cx="5143500" cy="120782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1"/>
            <a:ext cx="3617595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770400"/>
            <a:ext cx="2970000" cy="882000"/>
          </a:xfrm>
        </p:spPr>
        <p:txBody>
          <a:bodyPr anchor="ctr"/>
          <a:lstStyle>
            <a:lvl1pPr>
              <a:defRPr sz="27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764000"/>
            <a:ext cx="2967300" cy="4093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769938"/>
            <a:ext cx="4860000" cy="5087937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9000" y="781200"/>
            <a:ext cx="8232300" cy="626400"/>
          </a:xfrm>
        </p:spPr>
        <p:txBody>
          <a:bodyPr anchor="ctr"/>
          <a:lstStyle>
            <a:lvl1pPr algn="ctr">
              <a:defRPr sz="27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59000" y="1659600"/>
            <a:ext cx="8231981" cy="828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59581" y="2808000"/>
            <a:ext cx="8224200" cy="34308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 rot="10800000">
            <a:off x="0" y="0"/>
            <a:ext cx="9154048" cy="1626917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3600" y="669600"/>
            <a:ext cx="8232300" cy="565200"/>
          </a:xfrm>
        </p:spPr>
        <p:txBody>
          <a:bodyPr anchor="ctr"/>
          <a:lstStyle>
            <a:lvl1pPr algn="ctr">
              <a:defRPr sz="240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3628" y="1681200"/>
            <a:ext cx="8243100" cy="3211200"/>
          </a:xfrm>
        </p:spPr>
        <p:txBody>
          <a:bodyPr/>
          <a:lstStyle>
            <a:lvl1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445500" y="5180400"/>
            <a:ext cx="8251200" cy="10116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237600"/>
            <a:ext cx="8278200" cy="441964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1663200"/>
            <a:ext cx="40068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1663200"/>
            <a:ext cx="4025700" cy="28944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4816800"/>
            <a:ext cx="40068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4813200"/>
            <a:ext cx="4025700" cy="781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6200000" flipH="1">
            <a:off x="7410926" y="2911475"/>
            <a:ext cx="2684621" cy="1035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>
            <a:off x="-954405" y="2911475"/>
            <a:ext cx="2684621" cy="1035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42100" y="1339200"/>
            <a:ext cx="6858000" cy="2386800"/>
          </a:xfrm>
        </p:spPr>
        <p:txBody>
          <a:bodyPr anchor="b"/>
          <a:lstStyle>
            <a:lvl1pPr algn="ctr">
              <a:defRPr sz="450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141810" y="3862800"/>
            <a:ext cx="6858000" cy="1656000"/>
          </a:xfrm>
        </p:spPr>
        <p:txBody>
          <a:bodyPr/>
          <a:lstStyle>
            <a:lvl1pPr algn="ctr">
              <a:defRPr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20445420">
            <a:off x="3924012" y="3889257"/>
            <a:ext cx="1295976" cy="1147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0" y="4393003"/>
            <a:ext cx="9144000" cy="2473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-21022" y="-1"/>
            <a:ext cx="9165021" cy="22425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852416" y="2085975"/>
            <a:ext cx="5667769" cy="1244737"/>
          </a:xfrm>
        </p:spPr>
        <p:txBody>
          <a:bodyPr anchor="b">
            <a:normAutofit/>
          </a:bodyPr>
          <a:lstStyle>
            <a:lvl1pPr algn="ctr">
              <a:defRPr sz="4050" b="1" u="none" strike="noStrike" kern="1200" cap="none" spc="-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1852416" y="3375245"/>
            <a:ext cx="5667769" cy="5226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u="none" strike="noStrike" kern="1200" cap="none" spc="200" normalizeH="0" baseline="0">
                <a:solidFill>
                  <a:schemeClr val="accent1">
                    <a:lumMod val="50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874C47C6-F50E-4077-959D-5D8B09CFB3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92FB901B-D324-4130-8D45-B7940F1997A3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4584875" y="3933391"/>
            <a:ext cx="21591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-548"/>
          <a:stretch>
            <a:fillRect/>
          </a:stretch>
        </p:blipFill>
        <p:spPr>
          <a:xfrm>
            <a:off x="-10048" y="5246156"/>
            <a:ext cx="9154048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-10048" y="0"/>
            <a:ext cx="9164096" cy="6873073"/>
            <a:chOff x="-13397" y="0"/>
            <a:chExt cx="12218794" cy="6873073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>
              <a:off x="-13397" y="5246156"/>
              <a:ext cx="12205397" cy="162691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4"/>
            <a:srcRect l="-548"/>
            <a:stretch>
              <a:fillRect/>
            </a:stretch>
          </p:blipFill>
          <p:spPr>
            <a:xfrm rot="10800000">
              <a:off x="0" y="0"/>
              <a:ext cx="12205397" cy="162691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443230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9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8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9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0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4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微信图片_20210531211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2125" y="-46355"/>
            <a:ext cx="9636125" cy="6904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9795" y="2420620"/>
            <a:ext cx="6779895" cy="2861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7200">
                <a:solidFill>
                  <a:srgbClr val="FF0000"/>
                </a:solidFill>
              </a:rPr>
              <a:t>我爱背单词</a:t>
            </a:r>
            <a:r>
              <a:rPr lang="en-US" altLang="zh-CN" sz="7200">
                <a:solidFill>
                  <a:srgbClr val="FF0000"/>
                </a:solidFill>
              </a:rPr>
              <a:t> </a:t>
            </a:r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altLang="zh-CN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马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跃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2021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3" name="图片 2" descr="深海清晨(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054735"/>
            <a:ext cx="8068310" cy="4749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7" name="C9F754DE-2CAD-44b6-B708-469DEB6407EB-7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124585"/>
            <a:ext cx="8553450" cy="5126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5605" y="188595"/>
            <a:ext cx="289941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605" y="188595"/>
            <a:ext cx="289941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2" name="C9F754DE-2CAD-44b6-B708-469DEB6407EB-9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790"/>
            <a:ext cx="9144000" cy="49796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832" y="1268734"/>
            <a:ext cx="8139178" cy="441964"/>
          </a:xfrm>
        </p:spPr>
        <p:txBody>
          <a:bodyPr/>
          <a:p>
            <a:pPr algn="l"/>
            <a:r>
              <a:rPr sz="2400" spc="50" noProof="0">
                <a:ln w="3175">
                  <a:noFill/>
                  <a:prstDash val="dash"/>
                </a:ln>
                <a:solidFill>
                  <a:srgbClr val="0070C0"/>
                </a:solidFill>
                <a:uLnTx/>
                <a:latin typeface="Arial Black" panose="020B0A04020102020204" pitchFamily="2" charset="0"/>
                <a:ea typeface="微软雅黑 Light" panose="020B0502040204020203" pitchFamily="34" charset="-122"/>
                <a:cs typeface="Arial Black" panose="020B0A04020102020204" pitchFamily="2" charset="0"/>
                <a:sym typeface="+mn-ea"/>
              </a:rPr>
              <a:t>Unit 4  Amazing art</a:t>
            </a:r>
            <a:br>
              <a:rPr kumimoji="0" lang="zh-CN" altLang="en-US" sz="2800" b="1" i="0" spc="50" baseline="0" noProof="0" dirty="0">
                <a:ln w="3175">
                  <a:noFill/>
                  <a:prstDash val="dash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Arial Black" panose="020B0A04020102020204" pitchFamily="2" charset="0"/>
                <a:ea typeface="微软雅黑 Light" panose="020B0502040204020203" pitchFamily="34" charset="-122"/>
                <a:cs typeface="Arial Black" panose="020B0A04020102020204" pitchFamily="2" charset="0"/>
                <a:sym typeface="+mn-ea"/>
              </a:rPr>
            </a:br>
            <a:endParaRPr lang="zh-CN" altLang="en-US" sz="2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950" y="1628775"/>
            <a:ext cx="8917940" cy="4990465"/>
          </a:xfrm>
        </p:spPr>
        <p:txBody>
          <a:bodyPr/>
          <a:p>
            <a:pPr marL="0" indent="0"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  <a:sym typeface="+mn-ea"/>
              </a:rPr>
              <a:t>单词拼写（根据首字母提示或中文提示写出正确的单词）</a:t>
            </a:r>
            <a:endParaRPr kumimoji="0" lang="zh-CN" altLang="en-US" sz="28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微软雅黑" panose="020B050302020402020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 The Forbidden City, located in the center of Beijing City, used to be an imperial palace for the Ming and Qing 24 e________ to live and handle state affairs.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 Have you ever tried any of the many traditional Chinese art forms, paper cutting, embroidery, seal cutting, porcelain or ________ (书法)?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 There are different stands where artists could </a:t>
            </a:r>
            <a:r>
              <a:rPr sz="2000" b="1" spc="50" noProof="0">
                <a:ln w="3175">
                  <a:noFill/>
                  <a:prstDash val="dash"/>
                </a:ln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________</a:t>
            </a:r>
            <a:r>
              <a:rPr sz="2000" b="1" spc="50" noProof="0">
                <a:ln w="3175">
                  <a:noFill/>
                  <a:prstDash val="dash"/>
                </a:ln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___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 (演示) their skills and teach the visitors.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 I am a 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 f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________ visitor to the restaurant, where all the waitresses know me well.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" y="684530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3.</a:t>
            </a:r>
            <a:r>
              <a:rPr lang="zh-CN" altLang="en-US" sz="2800" u="sng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创设单词学习的情景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07950" y="106680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3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4415" y="2576830"/>
            <a:ext cx="1697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</a:rPr>
              <a:t>emperors</a:t>
            </a:r>
            <a:endParaRPr lang="en-US" altLang="zh-CN" sz="20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04025" y="3860800"/>
            <a:ext cx="2035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calligraph</a:t>
            </a:r>
            <a:endParaRPr lang="en-US" altLang="zh-CN" b="1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16370" y="4293235"/>
            <a:ext cx="1713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demonstrate</a:t>
            </a:r>
            <a:endParaRPr lang="en-US" altLang="zh-CN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1619885" y="5228590"/>
            <a:ext cx="1866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requent</a:t>
            </a:r>
            <a:endParaRPr lang="en-US" altLang="zh-CN" sz="2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836930"/>
            <a:ext cx="8365490" cy="5388610"/>
          </a:xfrm>
        </p:spPr>
        <p:txBody>
          <a:bodyPr/>
          <a:p>
            <a:pPr marL="0" marR="0" lvl="0" indent="0" algn="just" defTabSz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5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I cannot go to the concert but I will watch the TV live ________ (广播，播送).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marR="0" lvl="0" indent="0" algn="just" defTabSz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6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It was reported that the fire was caused by a c_______ (香烟) end.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marR="0" lvl="0" indent="0" algn="just" defTabSz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7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L_______ of confidence contributed to his failure in the interview.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marR="0" lvl="0" indent="0" algn="just" defTabSz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8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It seemed like a good ______</a:t>
            </a:r>
            <a:r>
              <a:rPr sz="2000" b="1" spc="50" noProof="0">
                <a:ln w="3175">
                  <a:noFill/>
                  <a:prstDash val="dash"/>
                </a:ln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微软雅黑" panose="020B0503020204020204" charset="-122"/>
                <a:sym typeface="+mn-ea"/>
              </a:rPr>
              <a:t>______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__ (社区，居住区) to raise my children.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marR="0" lvl="0" indent="0" algn="just" defTabSz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9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How many famous ________ (雕塑家) from French history can you think of?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marL="0" marR="0" lvl="0" indent="0" algn="just" defTabSz="91440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</a:pP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10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.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After you iron and f</a:t>
            </a:r>
            <a:r>
              <a:rPr lang="en-US" altLang="zh-CN"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sz="2000" b="1" spc="50" noProof="0">
                <a:ln w="3175">
                  <a:noFill/>
                  <a:prstDash val="dash"/>
                </a:ln>
                <a:solidFill>
                  <a:schemeClr val="tx1"/>
                </a:solidFill>
                <a:effectLst/>
                <a:uLn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_______ up my clothes, they will look just like when I bought them from stores.</a:t>
            </a:r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endParaRPr kumimoji="0" lang="zh-CN" altLang="en-US" sz="2000" b="1" i="0" spc="50" baseline="0" noProof="0" dirty="0">
              <a:ln w="3175">
                <a:noFill/>
                <a:prstDash val="dash"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1124585"/>
            <a:ext cx="197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broadcast</a:t>
            </a:r>
            <a:endParaRPr lang="en-US" altLang="zh-CN" b="1"/>
          </a:p>
        </p:txBody>
      </p:sp>
      <p:sp>
        <p:nvSpPr>
          <p:cNvPr id="4" name="文本框 3"/>
          <p:cNvSpPr txBox="1"/>
          <p:nvPr/>
        </p:nvSpPr>
        <p:spPr>
          <a:xfrm>
            <a:off x="6588760" y="1492885"/>
            <a:ext cx="2321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cigarette</a:t>
            </a:r>
            <a:endParaRPr lang="en-US" altLang="zh-CN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756285" y="2205355"/>
            <a:ext cx="1748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Lack</a:t>
            </a:r>
            <a:endParaRPr lang="en-US" altLang="zh-CN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3707765" y="2853055"/>
            <a:ext cx="2193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neighbourhood</a:t>
            </a:r>
            <a:endParaRPr lang="en-US" altLang="zh-CN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3275965" y="3573145"/>
            <a:ext cx="1435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sculptors</a:t>
            </a:r>
            <a:endParaRPr lang="en-US" altLang="zh-CN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3347720" y="4364990"/>
            <a:ext cx="2270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  old</a:t>
            </a:r>
            <a:endParaRPr lang="en-US" altLang="zh-CN" sz="20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732" y="1475109"/>
            <a:ext cx="8139178" cy="441964"/>
          </a:xfrm>
        </p:spPr>
        <p:txBody>
          <a:bodyPr/>
          <a:p>
            <a:pPr algn="l"/>
            <a:r>
              <a:rPr lang="en-US" altLang="zh-CN" sz="3200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4.</a:t>
            </a:r>
            <a:r>
              <a:rPr lang="zh-CN" altLang="en-US" sz="3200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词汇学习分层、分步进行</a:t>
            </a:r>
            <a:endParaRPr lang="zh-CN" altLang="en-US" sz="3200" u="sng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660" y="1917065"/>
            <a:ext cx="8488680" cy="3577590"/>
          </a:xfrm>
        </p:spPr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第一层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: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课标词汇，即课程标准中规定要掌握的词汇，要求学生掌握并灵活运用；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  <a:p>
            <a:pPr marL="0" indent="0">
              <a:buNone/>
            </a:pP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第二层</a:t>
            </a:r>
            <a:r>
              <a:rPr lang="en-US" altLang="zh-CN" sz="2800">
                <a:latin typeface="华文新魏" panose="02010800040101010101" charset="-122"/>
                <a:ea typeface="华文新魏" panose="02010800040101010101" charset="-122"/>
              </a:rPr>
              <a:t>: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</a:rPr>
              <a:t>认读词汇，即因行文需要出现的词汇学生只需认识，并不需要掌握。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4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877" y="548644"/>
            <a:ext cx="8139178" cy="441964"/>
          </a:xfrm>
        </p:spPr>
        <p:txBody>
          <a:bodyPr/>
          <a:p>
            <a:pPr algn="l"/>
            <a:r>
              <a:rPr sz="3200" spc="50" noProof="0">
                <a:ln w="3175">
                  <a:noFill/>
                  <a:prstDash val="dash"/>
                </a:ln>
                <a:solidFill>
                  <a:srgbClr val="0070C0"/>
                </a:solidFill>
                <a:uLnTx/>
                <a:latin typeface="Arial Black" panose="020B0A04020102020204" pitchFamily="2" charset="0"/>
                <a:ea typeface="微软雅黑 Light" panose="020B0502040204020203" pitchFamily="34" charset="-122"/>
                <a:cs typeface="Arial Black" panose="020B0A04020102020204" pitchFamily="2" charset="0"/>
                <a:sym typeface="+mn-ea"/>
              </a:rPr>
              <a:t>Unit 4  Amazing art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766445" y="1217930"/>
          <a:ext cx="3429000" cy="513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535"/>
                <a:gridCol w="1688465"/>
              </a:tblGrid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greet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broadcast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stair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load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get a load of…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battle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fold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sculptor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*portrait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*selfie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exhibition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neighbourhood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embroidery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seal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seal cutting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calligraphy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porcelain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demonstrate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vividly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needle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12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4715510" y="1217930"/>
          <a:ext cx="367855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730"/>
                <a:gridCol w="1901825"/>
              </a:tblGrid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elegant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carve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contemporary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cigarette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lack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stimulate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magnificent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bare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hoof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wine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dirt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sponsor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emperor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fond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be fond of…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frequent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majesty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gallop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vase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0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mostly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>
                          <a:latin typeface="+mj-ea"/>
                          <a:ea typeface="+mj-ea"/>
                          <a:cs typeface="Times New Roman" panose="02020603050405020304" charset="0"/>
                        </a:rPr>
                        <a:t>shade</a:t>
                      </a:r>
                      <a:endParaRPr lang="en-US" altLang="en-US" sz="1400">
                        <a:latin typeface="+mj-ea"/>
                        <a:ea typeface="+mj-ea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en-US" sz="12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C9F754DE-2CAD-44b6-B708-469DEB6407EB-2" descr="C:/Users/Administrator/AppData/Local/Temp/wpp.gXmLbP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8" y="1550670"/>
            <a:ext cx="8949690" cy="3742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4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微信图片_202106011237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1124585"/>
            <a:ext cx="7926705" cy="5383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4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微信图片_202106011237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528445" y="-611505"/>
            <a:ext cx="6138545" cy="8798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460" y="44450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4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Box 25"/>
          <p:cNvSpPr/>
          <p:nvPr/>
        </p:nvSpPr>
        <p:spPr>
          <a:xfrm>
            <a:off x="2700065" y="134075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课标要求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2843530" y="139096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44595" y="323850"/>
            <a:ext cx="2679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目</a:t>
            </a:r>
            <a:r>
              <a:rPr lang="en-US" altLang="zh-CN" sz="3600">
                <a:solidFill>
                  <a:srgbClr val="FF0000"/>
                </a:solidFill>
              </a:rPr>
              <a:t>   </a:t>
            </a:r>
            <a:r>
              <a:rPr lang="zh-CN" altLang="en-US" sz="3600">
                <a:solidFill>
                  <a:srgbClr val="FF0000"/>
                </a:solidFill>
              </a:rPr>
              <a:t>录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TextBox 25"/>
          <p:cNvSpPr/>
          <p:nvPr/>
        </p:nvSpPr>
        <p:spPr>
          <a:xfrm>
            <a:off x="2771820" y="22164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TextBox 25"/>
          <p:cNvSpPr/>
          <p:nvPr/>
        </p:nvSpPr>
        <p:spPr>
          <a:xfrm>
            <a:off x="2700065" y="31435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解决办法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TextBox 25"/>
          <p:cNvSpPr/>
          <p:nvPr/>
        </p:nvSpPr>
        <p:spPr>
          <a:xfrm>
            <a:off x="2700065" y="400521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神秘彩蛋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椭圆 44"/>
          <p:cNvSpPr/>
          <p:nvPr/>
        </p:nvSpPr>
        <p:spPr>
          <a:xfrm>
            <a:off x="2915920" y="2317750"/>
            <a:ext cx="579755" cy="504190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2" name="椭圆 44"/>
          <p:cNvSpPr/>
          <p:nvPr/>
        </p:nvSpPr>
        <p:spPr>
          <a:xfrm>
            <a:off x="2901950" y="3244533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5" name="椭圆 44"/>
          <p:cNvSpPr/>
          <p:nvPr/>
        </p:nvSpPr>
        <p:spPr>
          <a:xfrm>
            <a:off x="2887980" y="405542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478" y="2349015"/>
            <a:ext cx="6858000" cy="1440354"/>
          </a:xfrm>
        </p:spPr>
        <p:txBody>
          <a:bodyPr>
            <a:normAutofit fontScale="90000"/>
          </a:bodyPr>
          <a:p>
            <a:r>
              <a:rPr lang="en-US" altLang="zh-CN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5.</a:t>
            </a:r>
            <a:r>
              <a:rPr lang="zh-CN" altLang="en-US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定期复习，增加泛读</a:t>
            </a:r>
            <a:br>
              <a:rPr lang="zh-CN" altLang="en-US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</a:b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460" y="44450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5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Box 25"/>
          <p:cNvSpPr/>
          <p:nvPr/>
        </p:nvSpPr>
        <p:spPr>
          <a:xfrm>
            <a:off x="2700065" y="134075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课标要求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2843530" y="139096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44595" y="323850"/>
            <a:ext cx="2679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目</a:t>
            </a:r>
            <a:r>
              <a:rPr lang="en-US" altLang="zh-CN" sz="3600">
                <a:solidFill>
                  <a:srgbClr val="FF0000"/>
                </a:solidFill>
              </a:rPr>
              <a:t>   </a:t>
            </a:r>
            <a:r>
              <a:rPr lang="zh-CN" altLang="en-US" sz="3600">
                <a:solidFill>
                  <a:srgbClr val="FF0000"/>
                </a:solidFill>
              </a:rPr>
              <a:t>录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TextBox 25"/>
          <p:cNvSpPr/>
          <p:nvPr/>
        </p:nvSpPr>
        <p:spPr>
          <a:xfrm>
            <a:off x="2771820" y="22164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TextBox 25"/>
          <p:cNvSpPr/>
          <p:nvPr/>
        </p:nvSpPr>
        <p:spPr>
          <a:xfrm>
            <a:off x="2700065" y="31435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解决办法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TextBox 25"/>
          <p:cNvSpPr/>
          <p:nvPr/>
        </p:nvSpPr>
        <p:spPr>
          <a:xfrm>
            <a:off x="2700065" y="400521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神秘彩蛋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椭圆 44"/>
          <p:cNvSpPr/>
          <p:nvPr/>
        </p:nvSpPr>
        <p:spPr>
          <a:xfrm>
            <a:off x="2915920" y="2317750"/>
            <a:ext cx="579755" cy="504190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2" name="椭圆 44"/>
          <p:cNvSpPr/>
          <p:nvPr/>
        </p:nvSpPr>
        <p:spPr>
          <a:xfrm>
            <a:off x="2901950" y="3244533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5" name="椭圆 44"/>
          <p:cNvSpPr/>
          <p:nvPr/>
        </p:nvSpPr>
        <p:spPr>
          <a:xfrm>
            <a:off x="2887980" y="405542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6080" y="1484630"/>
            <a:ext cx="83000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/>
              <a:t> Nothing is impossible for a willing heart. 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2555875" y="2708910"/>
            <a:ext cx="419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>
                <a:sym typeface="+mn-ea"/>
              </a:rPr>
              <a:t>心之所愿,无所不成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微信图片_20210531211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2125" y="-46355"/>
            <a:ext cx="9636125" cy="69043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0" y="2708910"/>
            <a:ext cx="725551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listening</a:t>
            </a:r>
            <a:endParaRPr lang="en-US" altLang="zh-CN" sz="4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692785"/>
            <a:ext cx="8229600" cy="721995"/>
          </a:xfrm>
        </p:spPr>
        <p:txBody>
          <a:bodyPr/>
          <a:p>
            <a:r>
              <a:rPr lang="zh-CN" altLang="en-US" sz="320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</a:rPr>
              <a:t>词汇学习的课标目标</a:t>
            </a:r>
            <a:endParaRPr lang="zh-CN" altLang="en-US" sz="3200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297815" y="1579245"/>
          <a:ext cx="8736965" cy="411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/>
                <a:gridCol w="7113905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课程类别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词汇知识内容要求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方正粗黑宋简体" panose="02000000000000000000" charset="-122"/>
                        <a:ea typeface="方正粗黑宋简体" panose="02000000000000000000" charset="-122"/>
                      </a:endParaRPr>
                    </a:p>
                  </a:txBody>
                  <a:tcPr/>
                </a:tc>
              </a:tr>
              <a:tr h="3593465">
                <a:tc>
                  <a:txBody>
                    <a:bodyPr/>
                    <a:p>
                      <a:pPr>
                        <a:lnSpc>
                          <a:spcPct val="500000"/>
                        </a:lnSpc>
                        <a:buNone/>
                      </a:pPr>
                      <a:r>
                        <a:rPr lang="en-US" altLang="zh-CN" sz="2400"/>
                        <a:t>   </a:t>
                      </a:r>
                      <a:r>
                        <a:rPr lang="zh-CN" altLang="en-US" sz="2400">
                          <a:latin typeface="方正粗黑宋简体" panose="02000000000000000000" charset="-122"/>
                          <a:ea typeface="方正粗黑宋简体" panose="02000000000000000000" charset="-122"/>
                        </a:rPr>
                        <a:t>必修</a:t>
                      </a:r>
                      <a:endParaRPr lang="zh-CN" altLang="en-US" sz="2400">
                        <a:latin typeface="方正粗黑宋简体" panose="02000000000000000000" charset="-122"/>
                        <a:ea typeface="方正粗黑宋简体" panose="020000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1.借助词典等各种资源,理解语篇中关键词的词义和功能以及所传递的意图和态度等</a:t>
                      </a:r>
                      <a:r>
                        <a:rPr lang="zh-CN" altLang="en-US" sz="24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；</a:t>
                      </a:r>
                      <a:endParaRPr lang="en-US" altLang="zh-CN" sz="2400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2.了解词汇的词根、词缀,掌握词性变化规律,并用于理解和表达有关主题的信息和观点;</a:t>
                      </a:r>
                      <a:endParaRPr lang="en-US" altLang="zh-CN" sz="2400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3.在语境中,根据不同主题,运用词汇命名相关事物,进行指称,描述行为,过程和特征,说明概念等;</a:t>
                      </a:r>
                      <a:endParaRPr lang="en-US" altLang="zh-CN" sz="2400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4.在义务教育阶段学习1500~1600个单词的基础上,学会使用500个左右的新单词和一定数量的短语,累计掌握2000~2100个单词</a:t>
                      </a:r>
                      <a:r>
                        <a:rPr lang="zh-CN" altLang="en-US" sz="2400">
                          <a:latin typeface="华文新魏" panose="02010800040101010101" charset="-122"/>
                          <a:ea typeface="华文新魏" panose="02010800040101010101" charset="-122"/>
                          <a:cs typeface="华文新魏" panose="02010800040101010101" charset="-122"/>
                        </a:rPr>
                        <a:t>。</a:t>
                      </a:r>
                      <a:endParaRPr lang="zh-CN" altLang="en-US" sz="2400">
                        <a:latin typeface="华文新魏" panose="02010800040101010101" charset="-122"/>
                        <a:ea typeface="华文新魏" panose="02010800040101010101" charset="-122"/>
                        <a:cs typeface="华文新魏" panose="0201080004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Box 25"/>
          <p:cNvSpPr/>
          <p:nvPr/>
        </p:nvSpPr>
        <p:spPr>
          <a:xfrm>
            <a:off x="2700065" y="134075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课标要求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2843530" y="139096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44595" y="323850"/>
            <a:ext cx="2679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目</a:t>
            </a:r>
            <a:r>
              <a:rPr lang="en-US" altLang="zh-CN" sz="3600">
                <a:solidFill>
                  <a:srgbClr val="FF0000"/>
                </a:solidFill>
              </a:rPr>
              <a:t>   </a:t>
            </a:r>
            <a:r>
              <a:rPr lang="zh-CN" altLang="en-US" sz="3600">
                <a:solidFill>
                  <a:srgbClr val="FF0000"/>
                </a:solidFill>
              </a:rPr>
              <a:t>录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TextBox 25"/>
          <p:cNvSpPr/>
          <p:nvPr/>
        </p:nvSpPr>
        <p:spPr>
          <a:xfrm>
            <a:off x="2771820" y="22164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TextBox 25"/>
          <p:cNvSpPr/>
          <p:nvPr/>
        </p:nvSpPr>
        <p:spPr>
          <a:xfrm>
            <a:off x="2700065" y="31435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解决办法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TextBox 25"/>
          <p:cNvSpPr/>
          <p:nvPr/>
        </p:nvSpPr>
        <p:spPr>
          <a:xfrm>
            <a:off x="2700065" y="400521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神秘彩蛋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椭圆 44"/>
          <p:cNvSpPr/>
          <p:nvPr/>
        </p:nvSpPr>
        <p:spPr>
          <a:xfrm>
            <a:off x="2915920" y="2317750"/>
            <a:ext cx="579755" cy="504190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2" name="椭圆 44"/>
          <p:cNvSpPr/>
          <p:nvPr/>
        </p:nvSpPr>
        <p:spPr>
          <a:xfrm>
            <a:off x="2901950" y="3244533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5" name="椭圆 44"/>
          <p:cNvSpPr/>
          <p:nvPr/>
        </p:nvSpPr>
        <p:spPr>
          <a:xfrm>
            <a:off x="2887980" y="405542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605" y="1628775"/>
            <a:ext cx="6858000" cy="840105"/>
          </a:xfrm>
        </p:spPr>
        <p:txBody>
          <a:bodyPr>
            <a:normAutofit/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+mn-ea"/>
              </a:rPr>
              <a:t>词汇学习中的常见问题</a:t>
            </a:r>
            <a:endParaRPr lang="zh-CN" altLang="en-US" sz="3200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" y="2493010"/>
            <a:ext cx="870204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1.忽视语音语法知识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，</a:t>
            </a:r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音形义隔离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2.脱离语境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3.主次不分，重点不清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4.</a:t>
            </a:r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教材各个单元话题相关性的原因，一些单词复现率不高</a:t>
            </a:r>
            <a:endParaRPr lang="en-US" altLang="zh-CN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TextBox 25"/>
          <p:cNvSpPr/>
          <p:nvPr/>
        </p:nvSpPr>
        <p:spPr>
          <a:xfrm>
            <a:off x="2700065" y="134075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课标要求</a:t>
            </a:r>
            <a:endParaRPr lang="zh-CN" altLang="en-US" sz="2400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2843530" y="139096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44595" y="323850"/>
            <a:ext cx="2679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目</a:t>
            </a:r>
            <a:r>
              <a:rPr lang="en-US" altLang="zh-CN" sz="3600">
                <a:solidFill>
                  <a:srgbClr val="FF0000"/>
                </a:solidFill>
              </a:rPr>
              <a:t>   </a:t>
            </a:r>
            <a:r>
              <a:rPr lang="zh-CN" altLang="en-US" sz="3600">
                <a:solidFill>
                  <a:srgbClr val="FF0000"/>
                </a:solidFill>
              </a:rPr>
              <a:t>录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TextBox 25"/>
          <p:cNvSpPr/>
          <p:nvPr/>
        </p:nvSpPr>
        <p:spPr>
          <a:xfrm>
            <a:off x="2771820" y="22164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TextBox 25"/>
          <p:cNvSpPr/>
          <p:nvPr/>
        </p:nvSpPr>
        <p:spPr>
          <a:xfrm>
            <a:off x="2700065" y="3143520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解决办法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TextBox 25"/>
          <p:cNvSpPr/>
          <p:nvPr/>
        </p:nvSpPr>
        <p:spPr>
          <a:xfrm>
            <a:off x="2700065" y="4005215"/>
            <a:ext cx="4624660" cy="605520"/>
          </a:xfrm>
          <a:prstGeom prst="roundRect">
            <a:avLst>
              <a:gd name="adj" fmla="val 8176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神秘彩蛋</a:t>
            </a:r>
            <a:endParaRPr lang="zh-CN" altLang="en-US" sz="2400" b="1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椭圆 44"/>
          <p:cNvSpPr/>
          <p:nvPr/>
        </p:nvSpPr>
        <p:spPr>
          <a:xfrm>
            <a:off x="2915920" y="2317750"/>
            <a:ext cx="579755" cy="504190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>
                <a:solidFill>
                  <a:schemeClr val="bg1"/>
                </a:solidFill>
              </a:rPr>
              <a:t>2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22" name="椭圆 44"/>
          <p:cNvSpPr/>
          <p:nvPr/>
        </p:nvSpPr>
        <p:spPr>
          <a:xfrm>
            <a:off x="2901950" y="3244533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25" name="椭圆 44"/>
          <p:cNvSpPr/>
          <p:nvPr/>
        </p:nvSpPr>
        <p:spPr>
          <a:xfrm>
            <a:off x="2887980" y="4055428"/>
            <a:ext cx="607636" cy="504105"/>
          </a:xfrm>
          <a:prstGeom prst="ellipse">
            <a:avLst/>
          </a:prstGeom>
          <a:solidFill>
            <a:srgbClr val="88E70F"/>
          </a:solidFill>
          <a:ln w="76200" cap="flat" cmpd="sng">
            <a:solidFill>
              <a:srgbClr val="D9D9D9">
                <a:alpha val="62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36" tIns="45718" rIns="91436" bIns="45718" anchor="ctr"/>
          <a:p>
            <a:pPr algn="ctr"/>
            <a:r>
              <a:rPr lang="en-US" altLang="zh-CN" sz="3200" b="1">
                <a:solidFill>
                  <a:srgbClr val="FFFFFF"/>
                </a:solidFill>
                <a:latin typeface="Arial Black" panose="020B0A04020102020204" pitchFamily="2" charset="0"/>
                <a:sym typeface="Arial" panose="020B0604020202020204" pitchFamily="34" charset="0"/>
              </a:rPr>
              <a:t>4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605" y="1340485"/>
            <a:ext cx="8229600" cy="2583180"/>
          </a:xfrm>
        </p:spPr>
        <p:txBody>
          <a:bodyPr/>
          <a:p>
            <a:pPr marL="0" indent="0">
              <a:buNone/>
            </a:pP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重视</a:t>
            </a:r>
            <a:r>
              <a:rPr lang="en-US" altLang="zh-CN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语音语法知识，音形义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结合</a:t>
            </a:r>
            <a:endParaRPr lang="zh-CN" altLang="en-US" sz="320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</a:t>
            </a:r>
            <a:r>
              <a:rPr lang="en-US" altLang="zh-CN" sz="2400">
                <a:latin typeface="Arial Rounded MT Bold" panose="020F0704030504030204" charset="0"/>
                <a:ea typeface="华文新魏" panose="02010800040101010101" charset="-122"/>
                <a:cs typeface="Arial Rounded MT Bold" panose="020F0704030504030204" charset="0"/>
                <a:sym typeface="+mn-ea"/>
              </a:rPr>
              <a:t> contemporary                 magnificent</a:t>
            </a:r>
            <a:endParaRPr lang="en-US" altLang="zh-CN" sz="2400">
              <a:latin typeface="Arial Rounded MT Bold" panose="020F0704030504030204" charset="0"/>
              <a:ea typeface="华文新魏" panose="02010800040101010101" charset="-122"/>
              <a:cs typeface="Arial Rounded MT Bold" panose="020F0704030504030204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Arial Rounded MT Bold" panose="020F0704030504030204" charset="0"/>
                <a:ea typeface="华文新魏" panose="02010800040101010101" charset="-122"/>
                <a:cs typeface="Arial Rounded MT Bold" panose="020F0704030504030204" charset="0"/>
                <a:sym typeface="+mn-ea"/>
              </a:rPr>
              <a:t>  con·tem·por·ary             mag·nifi·cent</a:t>
            </a:r>
            <a:endParaRPr lang="en-US" altLang="zh-CN" sz="2400">
              <a:latin typeface="Arial Rounded MT Bold" panose="020F0704030504030204" charset="0"/>
              <a:ea typeface="华文新魏" panose="02010800040101010101" charset="-122"/>
              <a:cs typeface="Arial Rounded MT Bold" panose="020F0704030504030204" charset="0"/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Arial Rounded MT Bold" panose="020F0704030504030204" charset="0"/>
                <a:ea typeface="华文新魏" panose="02010800040101010101" charset="-122"/>
                <a:cs typeface="Arial Rounded MT Bold" panose="020F0704030504030204" charset="0"/>
                <a:sym typeface="+mn-ea"/>
              </a:rPr>
              <a:t>  /kənˈtemprəri/                 /mæɡˈnɪfɪsnt/</a:t>
            </a:r>
            <a:r>
              <a:rPr lang="en-US" altLang="zh-CN" sz="2400"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 </a:t>
            </a:r>
            <a:endParaRPr lang="en-US" altLang="zh-CN" sz="2400">
              <a:latin typeface="Arial Rounded MT Bold" panose="020F0704030504030204" charset="0"/>
              <a:cs typeface="Arial Rounded MT Bold" panose="020F0704030504030204" charset="0"/>
              <a:sym typeface="+mn-ea"/>
            </a:endParaRPr>
          </a:p>
          <a:p>
            <a:pPr marL="0" indent="0">
              <a:buNone/>
            </a:pPr>
            <a:endParaRPr lang="en-US" altLang="zh-CN">
              <a:latin typeface="+mn-ea"/>
              <a:cs typeface="+mn-ea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+mn-ea"/>
                <a:cs typeface="+mn-ea"/>
                <a:sym typeface="+mn-ea"/>
              </a:rPr>
              <a:t>    </a:t>
            </a:r>
            <a:endParaRPr lang="en-US" altLang="zh-CN">
              <a:latin typeface="+mn-ea"/>
              <a:cs typeface="+mn-ea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+mn-ea"/>
                <a:cs typeface="+mn-ea"/>
                <a:sym typeface="+mn-ea"/>
              </a:rPr>
              <a:t>   </a:t>
            </a:r>
            <a:endParaRPr lang="en-US" altLang="zh-CN">
              <a:latin typeface="+mn-ea"/>
              <a:cs typeface="+mn-ea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+mn-ea"/>
                <a:cs typeface="+mn-ea"/>
                <a:sym typeface="+mn-ea"/>
              </a:rPr>
              <a:t>  </a:t>
            </a:r>
            <a:endParaRPr lang="en-US" altLang="zh-CN">
              <a:latin typeface="+mn-ea"/>
              <a:cs typeface="+mn-ea"/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619885" y="3789045"/>
            <a:ext cx="45986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</a:rPr>
              <a:t>                 </a:t>
            </a:r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</a:rPr>
              <a:t>听其音知其形</a:t>
            </a:r>
            <a:r>
              <a:rPr lang="en-US" altLang="zh-CN" sz="4000">
                <a:latin typeface="华文新魏" panose="02010800040101010101" charset="-122"/>
                <a:ea typeface="华文新魏" panose="02010800040101010101" charset="-122"/>
              </a:rPr>
              <a:t>  </a:t>
            </a:r>
            <a:endParaRPr lang="en-US" altLang="zh-CN" sz="40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</a:rPr>
              <a:t>见其形知其音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</a:endParaRPr>
          </a:p>
          <a:p>
            <a:pPr algn="ctr"/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</a:rPr>
              <a:t>观其形知其义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188595"/>
            <a:ext cx="289941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 1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54965"/>
            <a:ext cx="6858000" cy="1377315"/>
          </a:xfrm>
        </p:spPr>
        <p:txBody>
          <a:bodyPr>
            <a:normAutofit fontScale="90000"/>
          </a:bodyPr>
          <a:p>
            <a:pPr algn="l"/>
            <a:br>
              <a:rPr lang="en-US" altLang="zh-CN">
                <a:latin typeface="+mn-ea"/>
                <a:ea typeface="+mn-ea"/>
                <a:cs typeface="+mn-ea"/>
              </a:rPr>
            </a:b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3850" y="1484630"/>
            <a:ext cx="80098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2.</a:t>
            </a:r>
            <a:r>
              <a:rPr lang="zh-CN" altLang="en-US" sz="2800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学习构词的基本知识</a:t>
            </a:r>
            <a:r>
              <a:rPr lang="en-US" altLang="zh-CN" sz="2800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-</a:t>
            </a:r>
            <a:r>
              <a:rPr lang="zh-CN" altLang="en-US" sz="2800" u="sng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字根，词缀等</a:t>
            </a:r>
            <a:r>
              <a:rPr lang="zh-CN" altLang="en-US" sz="280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</a:t>
            </a:r>
            <a:endParaRPr lang="zh-CN" altLang="en-US" sz="280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3200"/>
              <a:t> </a:t>
            </a:r>
            <a:endParaRPr lang="en-US" altLang="zh-CN" sz="3200"/>
          </a:p>
        </p:txBody>
      </p:sp>
      <p:pic>
        <p:nvPicPr>
          <p:cNvPr id="5" name="C9F754DE-2CAD-44b6-B708-469DEB6407EB-1" descr="C:/Users/Administrator/AppData/Local/Temp/wpp.igqqXw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2502218"/>
            <a:ext cx="9144000" cy="1852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605" y="188595"/>
            <a:ext cx="289941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95605" y="188595"/>
            <a:ext cx="2218690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解决办法</a:t>
            </a:r>
            <a:r>
              <a:rPr lang="en-US" altLang="zh-CN" sz="3200">
                <a:solidFill>
                  <a:srgbClr val="FF0000"/>
                </a:solidFill>
              </a:rPr>
              <a:t> 2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3" name="C9F754DE-2CAD-44b6-B708-469DEB6407EB-6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5360"/>
            <a:ext cx="9144000" cy="5483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147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18_1"/>
  <p:tag name="KSO_WM_TEMPLATE_CATEGORY" val="custom"/>
  <p:tag name="KSO_WM_TEMPLATE_INDEX" val="20177147"/>
  <p:tag name="KSO_WM_TEMPLATE_SUBCATEGORY" val="0"/>
  <p:tag name="KSO_WM_TEMPLATE_THUMBS_INDEX" val="1、4、6、11、12、17、18、25、30、31"/>
  <p:tag name="KSO_WM_TEMPLATE_MASTER_TYPE" val="1"/>
  <p:tag name="KSO_WM_TEMPLATE_COLOR_TYPE" val="1"/>
  <p:tag name="KSO_WM_TEMPLATE_MASTER_THUMB_INDEX" val="12"/>
</p:tagLst>
</file>

<file path=ppt/tags/tag139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1.xml><?xml version="1.0" encoding="utf-8"?>
<p:tagLst xmlns:p="http://schemas.openxmlformats.org/presentationml/2006/main">
  <p:tag name="KSO_WM_UNIT_TABLE_BEAUTIFY" val="smartTable{fa99ae69-fa5a-4d61-abd5-871c41d9046e}"/>
  <p:tag name="TABLE_ENDDRAG_ORIGIN_RECT" val="687*318"/>
  <p:tag name="TABLE_ENDDRAG_RECT" val="23*124*687*319"/>
</p:tagLst>
</file>

<file path=ppt/tags/tag14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5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6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7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8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49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1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5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5.xml><?xml version="1.0" encoding="utf-8"?>
<p:tagLst xmlns:p="http://schemas.openxmlformats.org/presentationml/2006/main">
  <p:tag name="KSO_WM_UNIT_TABLE_BEAUTIFY" val="smartTable{7e656b20-1c7d-496b-82d1-4e5e5c2d031c}"/>
  <p:tag name="TABLE_ENDDRAG_ORIGIN_RECT" val="271*420"/>
  <p:tag name="TABLE_ENDDRAG_RECT" val="60*96*271*420"/>
</p:tagLst>
</file>

<file path=ppt/tags/tag156.xml><?xml version="1.0" encoding="utf-8"?>
<p:tagLst xmlns:p="http://schemas.openxmlformats.org/presentationml/2006/main">
  <p:tag name="KSO_WM_UNIT_TABLE_BEAUTIFY" val="smartTable{78df9b5c-cbfb-4d02-ad9c-c23dd528239b}"/>
  <p:tag name="TABLE_ENDDRAG_ORIGIN_RECT" val="289*402"/>
  <p:tag name="TABLE_ENDDRAG_RECT" val="371*95*289*403"/>
</p:tagLst>
</file>

<file path=ppt/tags/tag157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47"/>
</p:tagLst>
</file>

<file path=ppt/tags/tag162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3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64.xml><?xml version="1.0" encoding="utf-8"?>
<p:tagLst xmlns:p="http://schemas.openxmlformats.org/presentationml/2006/main">
  <p:tag name="KSO_WM_TEMPLATE_CATEGORY" val="custom"/>
  <p:tag name="KSO_WM_TEMPLATE_INDEX" val="2017714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heme/theme1.xml><?xml version="1.0" encoding="utf-8"?>
<a:theme xmlns:a="http://schemas.openxmlformats.org/drawingml/2006/main" name="1_Office 主题​​">
  <a:themeElements>
    <a:clrScheme name="20177147">
      <a:dk1>
        <a:srgbClr val="000000"/>
      </a:dk1>
      <a:lt1>
        <a:srgbClr val="FFFFFF"/>
      </a:lt1>
      <a:dk2>
        <a:srgbClr val="FFFCEE"/>
      </a:dk2>
      <a:lt2>
        <a:srgbClr val="FFFFFF"/>
      </a:lt2>
      <a:accent1>
        <a:srgbClr val="F9C834"/>
      </a:accent1>
      <a:accent2>
        <a:srgbClr val="E7D556"/>
      </a:accent2>
      <a:accent3>
        <a:srgbClr val="D1DF76"/>
      </a:accent3>
      <a:accent4>
        <a:srgbClr val="B4EC92"/>
      </a:accent4>
      <a:accent5>
        <a:srgbClr val="90F7B0"/>
      </a:accent5>
      <a:accent6>
        <a:srgbClr val="77F2CF"/>
      </a:accent6>
      <a:hlink>
        <a:srgbClr val="5C90FB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xMTc3MTMwMzg5MDUiLAogICAiR3JvdXBJZCIgOiAiMTQxMTcwNjQyIiwKICAgIkltYWdlIiA6ICJpVkJPUncwS0dnb0FBQUFOU1VoRVVnQUFCQXdBQUFHbUNBWUFBQUQ0WEJaWkFBQUFDWEJJV1hNQUFBc1RBQUFMRXdFQW1wd1lBQUFnQUVsRVFWUjRuT3pkZVhoYjVaMDMvTy9SMFM1WnNyekxlMnpIamgzYmNSS3lBWUVBMDhJRXlKVFNnYmVsME9XbDA0Y3l0SFI5VzZaVDNyYlRscGErZERwVG9EUHQxWjBXcG9XblFQT1NVcGF3aGlUTzR0aHhiQ2Z4dm0reXJIMDVPczhmc21VcmtwY2t0dVhsKzdtYUt6cjN1WFYwTzVDaTh6MzMvYnVGcno3Nk14bEVSRVJFUkVSRXRDWTk4dVZQQ2ZIYUZVczlFQ0lpSWlJaUlpSmEvaGdZRUJFUkVSRVJFVkVNQmdaRVJFUkVSRVJFRklPQkFSRVJFUkVSRVJIRllHQkFSRVJFUkVSRVJERVlHQkFSRVJFUkVSRlJEQVlHUkVSRVJFUkVSQlNEZ1FFUkVSRVJFUkVSeFdCZ1FFUkVSRVJFUkVReEdCZ1FFUkVSRVJFUlVRd0dCa1JFUkVSRVJFUVVnNEVCRVJFUkVSRVJFY1ZnWUVCRVJFUkVSRVJFTVJnWUVCRVJFUkVSRVZFTUJnWkVSRVJFUkVSRUZJT0JBUkVSRVJFUkVSSEZZR0JBUkVSRVJFUkVSREVZR0JBUkVSRVJFUkZSREFZR1JFUkVSRVJFUkJTRGdRRVJFUkVSRVJFUnhXQmdRRVJFUkVSRVJFUXhHQmdRRVJFUkVSRVJVUXdHQmtSRVJFUkVSRVFVZzRFQkVSRVJFUkVSRWNWZ1lFQkVSRVJFUkVSRU1SZ1lFQkVSRVJFUkVWRU1CZ1pFUkVSRVJFUkVGSU9CQVJFUkVSRVJFUkhGWUdCQVJFUkVSRVJFUkRFWUdCQVJFUkVSRVJGUkRBWUdSRVJFUkVSRVJCU0RnUUVSRVJFUkVSRVJ4V0JnUUVSRVJFUkVSRVF4R0JnUUVSRVJFUkVSVVF3R0JrUkVSRVJFUkVRVWc0RUJFUkVSRVJFUkVjVmdZRUJFUkVSRVJFUkVNUmdZRUJFUkVSRVJFVkVNQmdaRVJFUkVSRVJFRklPQkFSRVJFUkVSRVJIRllHQkFSRVJFUkVSRVJERVlHQkFSRVJFUkVSRlJEQVlHUkVSRVJFUkVSQlNEZ1FFUkVSRVJFUkVSeFZBbWVnQkVSRVJFUkt2ZEkwTlppUjRDTGFHdnB2Y25lZ2hFQzRLQkFSRVJFUkhSRXRpUlowejBFR2dKSE81eUpub0lSQXVHU3hLSWlJaUlpSWlJS0FZREF5SWlJaUlpSWlLS3djQ0FpSWlJaUlpSWlHSXdNQ0FpSWlJaUlpS2lHQXdNaUlpSWlJaUlpQ2dHQXdNaUlpSWlJaUlpaXNIQWdJaUlpSWlJaUloaU1EQWdJaUlpSWlJaW9oZ01ESWlJaUlpSWlJZ29CZ01ESWlJaUlpSWlJb3JCd0lDSWlJaUlpSWlJWWpBd0lDSWlJaUlpSXFJWURBeUlpSWlJaUlpSUtBWURBeUlpSWlJaUlpS0t3Y0NBaUlpSWlJaUlpR0l3TUNBaUlpSWlJaUtpR0F3TWlJaUlpSWlJaUNnR0F3TWlJaUlpSWlJaWlzSEFnSWlJaUlpSWlJaGlLQk05QUNJaUlpSWlXdDYwU2hFNVptM2t1TWZ1aFRjb0xkajF6Vm9WcEpBTXB6KzRZTmNrb3N2SHdJQ0lpSWlJYUFXN3VqQVZIN3VpQUUrZjdNYkIxaUZJSVJrQVlOS3FjUGVXUEdoRUJSNTc2OXhsZlVaWnVoSC9kZnZteVBHbm56MkJ1ajc3WlYwVEFLd21MVDVTazRkYks3THc2cmtoZlB1VnBvdDZmNUpHQ1oxS25MV1AweCtFS0FqenZxYkR4OUNDYUJJREF5SWlJaUtpRlVxalZPREIzU1hJTmV0UWRWTUZqbmJaOE1EemRhak1NdUhIKzZwaFVJZS83ci9WTm9LajNiWUVqemJXZlR1TDhQN1NEQURBelJ1eThOZm1BUnpwbXY4NEg3aXFHUHNxckxQMmVlSlFLejZ6cTJqZTE3em15VGZobDBMejdrKzBtakV3b0JYcmthR3NSQStCbHRCWDAvc1RQUVFpSXFKbDUvNWRSY2cxNnlMSHZ6L1pCUUJvR25SZzJPV1BCQVlQWFYrR2U1NnBYWFpQeng5Lzl6ejJGS2RCTFlaTHEzM3htdlc0Nnc5SEVaeVlKVUZFaWNYQWdGYTBIWG5HUkErQmxzRGhMbWVpaDBCRVJMVHNYRmVjampzMjVVYU9EN1lPNDFESEtBQWdHSkx4L1lNdGVQeTJHZ2dJVC8zLzd0OXZ4SU12bklvc1daaVVwRkhpYjUrNitxSStlL3J5aEpsYzljUWJNWjkxb1FHbkQ4L1c5K0xETmJrNDFqMkczNTNvdk9Td1lPZFBEa1plYjhsSnhoTzMxVVNPNzNtNk5xcnZFeCtzZ1ZHdFJOZVlCLzl5NEhUVXVRQm5GeEJGTURBZ0lpSWlJbHBoS2pLUzhQRDdOa1NPUjkxK1BQSjZjMVNmNHoxamVQcGtGejVja3djQTJKWnJ3VmV1TGNYM0x1aTMyTzdkWG9oN3R4Zk8yVzlyYmpLMjVpYlAyVzk2TUREZG56KzJNL0o2Y3NiQ3BKWmhKd29zZWdDQVJsVEFPREh6b21mY0E5KzBnR0RjR3dUbk5oQk5ZV0JBUkVSRVJMU0NsS1laOGUvN3FxRlZob3Y5aFdRWjMzeWxDV09lUUV6Zkp3NjFZVk4yTWlveWtnQUEvN0RSQ2hreXZ2OTZTK1RHV0pKbGROamNzMzZtUnFsQVZ0TFVMZ245RGk5OHdkbWZ4TXRMZk9jOWZYenhQSFBYOXBpMm5ma3BVZTNQMUhYalI1ZFpJSkpvTldGZ1FFUkVSRVMwUXRSa20vSG96VlZJMGt4OWpYL3N6WE00M0RrYXQzOUFDdUVyK3h2d3F6dTJJTTJnQVFCOFlHTTJkQ29SMzNtMUdYNHBCTGRmd3AxUEhabjFjemRaelZITEVCNSsrY3k4ZDBtUVpIbldhZjZxYWJNQnBKQ00wQ1VtRGJNdFNTQ2lTOFBBZ0lpSWlJaG9CZGhYWWNXWHIxMGZkWVA5cTlvTy9LbStaOWIzRGJ0OCtNS0w5WGo4dHBwSTBIQmphU2FLVWd6NDJrdW4wVzMzTE9xNGYzbTBBNzg4MmpIaitmZitlVS9rOWZjUHR1Q0Z4cjVMK3B6cDE1bE52RmtFODMwdjBWckR3SUNJaUlpSWFMNEVBUXFGQXFKQ2dFSVFJWW9LQ0lJQUNBSUVDQWkvbkR3R0JFRUJRQWFHTHU5alAxaVpqYS9zS1kxcSs5OE52ZmpqcVI2azZ0Vnp2bi9FN2NlM1gybkNkMjZxaUFRTzY5T00rS2NkNi9DTmx4c2ovZVo3NHp4VDBjTU9tM3ZPMlFyTHdUOVc1K0N6VnhVREFIWS8rV2FDUjBPMGZERXdJQ0lpSXFKVlR3QWdpaUtVS2hXVVNpV1VTaVZVU2lXVXl2Q3hTcVdFVWxSQ3BWSkJLWXBRcWliT2lXSTRJQkJGQ0FvRkZJSndhUU00ZCtheXhyKy9xUiszbEdlaEl0TVVhYnV0TWh1M1ZXWmY5TFg4VWdocVVZSGVjUzhlZmFQbHNzYVZhUC81em5uOC9FajdySDJjL3RpdEpFVkJpSnFwUVVUeE1UQWdJaUlpb2hWTEZFVm9OUnBvdFZwb05CcG9OUnBvTk9IWEtwVnFLaFJRaVFnLzgxK1pmTUVRSGpyUWlCL3NyY1NBMDR2ZDY5SXUrVnBmZkxFZUQrNHV3WGRmYTRiREYzMHpQYjM0WVdhU0JtT2V3S3pGRFhVcUVSbEd6ZFE0bDNCTFFwMUtSTW84Wmxmb1ZDSTYvTkZGSGRYS2NGaHdxVnM0RXEwVkRBeUlpSWlJYUZsU0twVVRBWUFtS2d6UWFyVFFhTU50U2xGYzBqSEpBR1JKZ2lTSEVKSmtoT1FRNUpDRThIMm5IUDZmTEVPZWVCMkNEQ3pRVFdtL3c0dDducW5GSjdZVlhGWmcwRExzeE4xUEg0MDdyRHVmT2dLZFNzUm5kaFhoUTlVNWFCb2N4VmRmT2gzM09nS0FIKzJyamdvTWZqRkRyWUo5RlZZOGRIM1puR043NlBxeVdmdE5MMnk0eVdyR3YrK3Judk9hRjc0UEFOSW1nZ1pYbk5rSFJEU0ZnUUVSRVJFUkpZeENFS0RWNldIUVQvd3lHR0RRNjZIVDZ4YzhESkFrQ1lGQUFFRXBpR0FnaUVBd2lHQXdnRUJRUW5DaVBYeGVRakFRUGhlVUpFZ2hDYklVUWlnVW1nZ0RMa1hXZ3YwYzA0c0kzbGlhaVcrK3Z6eHk3cnIvZWd1ZWdCVFYvK2J5TFB6ckRSc2l4KzZBTkd1R3NTRWpDYmRYWlVNQXNLYzRIZmR1TDR3NzdmKytYVVhZbVo4U09YNzEzQ0FPbnIvTVlnMUxwTXBxQmdEMGpIc1RQQktpNVkyQkFSRVJFUkV0T29Vb3dxRFR3V0F3UUsvWHcyZ3dRSzh6UUtmWFhYcGRBSVJEQUsvWEI2L2ZDNy9QRjM3dDg4SG45OEh2OTBNS0JoRUlCQkdVZ3BBdmNidSs1U3pickkyOGR2bURNV0VCQUdpbXJkVVBTS0ZadHpnRWdCTTlZL2hWYlNjK3VhMEFBSER2OWtKNGd4SitkN3dyMHVmalZ4VGducTM1a2VNT214dmZlYTE1eG12NnBSRHMza0RjYzJhdEt2TGFFNURnbitleWh2YzZSM0gzMDdVb3RPamhDNGJ3VHNjSTN2bk10UUNBSHJzSHQvLzJjTnozVlZuTktNOUlDbzhyR0lKV3ViU3pWSWhXRWdZR1JFUkVSTFJ3QkFGNm5SNW1VeEtNQmlQMEJqMk1lajAwV3QxRlZ4QUlCb1BobS8rSlgrSFgzc2l4eCt1RkpNWGVJSzhsMVZubXlPdU9zZmpiSStwVVV6ZkU3amlCUWp3L085eUdvbFFEOWhTRmx6Nzg4NVhGeURScThjU2hWbnoycXVLb1lvdkRMaisrOEpkNnVQMHpYL3RBOHdBT05BL0VQVGQ5WjRZZnZYWHVvclpWdktrc0UzZHR6c09JMjQ5OXZ6b1VhYzh4NnlMWC9XdnpBQjcrMnhuYytkUVJXSk8wK01ITmxaRitOZGxtL09FajIvRGtvVlljNmhpRnpSTS8xQ0JhcXhnWUVCRVJFZEVsVTZzMU1KdVNZREtaWUVwS2dpbkpCS1h5SXI1aXlqTGNYaS9jTGhkY0hqZmNiamRjTGhkY0hnK0NBZDY4elNiWHJNUDJQRXZrdUw3UEhyZWZYajBWR0xobXVhbWZUZ2J3amI4MjRrZTNWbU5yYmpLQThGYUV0NVJuUlFVUXd5NGZIbmorRkhyczhjT0t4YWFkS0Y0WW1tUDJpRUlBS2pOTitPelZ4VkJQekxqb0hITWpQMWtQcTBtTCszWVZvU2pGZ0IrK2VYYlJ4MHkwa2pBd0lDSWlJcUo1VVlvaWtwS213Z0d6eVF5TlJqUDNHd0dFUXFGd0dERHh5KzF5aFgvM3VCRUtMVjFsL2RYQ3JGWGhrYjBiSVNxbTVtMjhkaTUrL1lEa2FWUCtuYjc1Ri9uelN5Rjg0UytuOE5ndFU2SEI5TENnMytIRnA1ODlnUUduNzJLSHYyQW1sek9rR3pUNDRqWHJJKzM5RGk4Kzk4SXBDQUR1MkpTTFA5NjlBemttWGVSODU1Z2JuL3lmNDlpV1o4Ry8zckFCZXJXSUc4c3lzU1UzR1YvZTM0Q21RY2RTL3loRXl4SURBeUlpSWlLS1M2ZlZ3bUpKZ2Rsa2d0bGtndDVnbU5leUFxL1hpL0Z4QjhhZDQrSFpBaTRYdkY0ZkxyVmNJRVhibkpPTWI5eXdBVmJUVlAyQ1k5MWpxT3V6b3pqVkFIZEFndE1YaERzZ1FTMHFVRFZ0MllMZE43OVpHeXBSZ2EwNXlkaFhZVVZOdGpsdW42d2tMUjY5dVFyN20vcnhkdnRJUW1ZWlRQOHorT0MwWlJKU1NJNXNFZGsyNm9vNjF6cnF3b012bklMVEg4VHI1NGZRT3VyQ1k3ZFVJY2VzZzFwVVlEQ0JBUWpSY3NQQWdJaUlpSWdBQUNxVkVoYUxCYW1XRktSWVVxRFZhdWQ4VHlBWUNJY0RqbkdNajQ5ajNPR0EzKzlmZ3RHdVBWVldNKzdla29kckx0aFNjY3dUd0wrOTFnUUFlUGp2eWxHYWJwenhHbjB6N0FxZ1Y0dFlaekdnTXN1RVRWWXp0dWRiWUZUSDNpcUVaRG1xU0dWcHVoR2w2U1g0L080UzlJMTcwVGc0anBZaEozckd2YWpydGVQRlQreTZxSjl4cm0wVkorMzh5VUdvUkFXS1V3MEFnR0JJaG5MYWJJdGtuUXIvV0oyRHVsNDc5amYxNDhxQ1ZPekl0K0M1aGw0OC9tNXJWSEhJVHBzYm4zcjJCSDU0Y3lYK2VLb0g0ek1VWnlSYWl4Z1lFQkVSRWExUkNvVUN5ZVprcEZpU2tXSkpnVEVwYWRZWkJGSklndFBoaE4zaGdHTjhIUFp4Tzd4ZUwrY05MQUdWcU1CbnJ5cEdWWllwcW4zSTVjT0RMNXlLQkFGdE50ZXNnY0dyY1pZdDNGS2VoYTlQMjNZeG5qRnZBTCt1N2NSZnp2VGgxZ29yN3RtU2oyU2RLcXFQMWFTRjFhVEZEU1VaQ0VnaDNQSFVrZm4rZUpka1I1NGxzc1BCRTRkYVlkSW9jZmVXZklnS0FRYTFNbXFKd3FRUFZtYmpnNVhaRUFRaDdyL3JENy9QQktXb3dJc1hVWGlSYURWallFQkVSRVMwVmdnQ2tveEdwRmdzU0xGWWtHeE9oa0tobUxGN3dCL0F5TmdvN0dOakdMT1B3K1YycmNxdENWZUNnQlRDVi9ZMzROZDNia1dHTVZ3MzRvM1dZWHovWUF0RzNWTXpPbWFhUWVBSlNQanZ3MjA0M0RrYWMyNy9tWDdzM1pDRkxUbkpNZWVhQmgxNHJxRVhMN2NNd2hzTVA1WC8vWWt1UEZ2Zmc3OHJ5Y0N0RlZac3lqYkgzSHkvZUtaL3hyRXNsRzY3Qnc1ZkVFa2FKWTUwMm5CdXhJbVhtZ2Z3c2EzNXVLRWtBeHBsN0wvYjg5bkM4KzIya2NVWUx0R0t4TUNBaUlpSWFCVlRLQlJJc1ZpUWtaNkJ0TlEwcUZRemYvMExTUkpzZGp0R2JhTVlIYlhCNlhZQkRBaVdEWnZIajYrOWRCci9hOWM2L0thMkUwZTdiVEY5Zm4reUc2K2NIWUpTRktDWWVJcnVDNGJRTWVaR1FJcGZYRklHOFAyRExYanF3OXZnQzBwb0hIRGd2YzVSSEd3ZG5yRXVnUzhZd3Y2bWZ1eHY2a2VLWG8wZGVSWnN6YldnTk0ySXZHUWRuanJSQlNDOGRHQ3h0TnZjK0gvKy93Wjg3dXBpbkJ0eEFnQTZiRzU4NjVVbWZQOWdDNnF5ekxDYXRFalNLS0ZUaWxDSkFrVEYxSjlMT0RzUUlBaUlCQjR1dndTYmgwdHFpQ1l4TUNBaUlpSmFaUlNpaUxTVVZHU2tweUUxTlExS1VZemZVWlpoZHpqQ0FZSE5odkh4Y2U1WXNNeWRIaGpIQTMrdW0vSDh1RGR3U1d2d08yeHUzUDZiOXpEazhpRjBrUm5ScU51UGw1b0g4Rkx6QUlEd3pmZFN4VXpIZThidzJlZFB4YlQ3Z2lIVXhnbFVpT2ppTURBZ1NoQ3RVa1NPZWFxWVZJL2RHNW5xdHhETVdoV2trQXluZi83Ykp4RVIwY3FsRkVXa3BhWWhQVDBkYVNrcFVNd1FFcmpjYnRoc05vemFSbUViRzBNd3lQOU9VTmhDYlkrNDFITlM3Q3hTU0xSb0dCZ1F4WEYxWVNvK2RrVUJuajdaallPdFE1QW1vbmFUVm9XN3QrUkJJeXJ3MkZ2bkx1c3p5dEtOK0svYk4wZU9QLzNzQ2RUMTJTL3Jta0M0NE5CSGF2SndhMFVXWGowM2hHKy8wblJSNzAvU0tLUDJXSTdINlE5Q25NY2F3RW1PaTlqem1ZaUk1aytwVkNJdE5SV1pHUmxJc2FUTVdJOWczREdPd2FGaERBNE53dU5aK3EzdmlJaG9aV0pnUUhRQmpWS0JCM2VYSU5lc1E5Vk5GVGphWmNNRHo5ZWhNc3VFSCsrcmhtRmlpNkczMmtiaXJoMU10UHQyRnVIOXBSa0FnSnMzWk9HdnpRTTQwalgvY1Q1d1ZUSDJWVmhuN2ZQRW9WWjhabGZSdks5NXpaTnZ3ai9EdWtraUlybzRna0pBZW1vNnJGbFpTRWxKaVZ2RVRRWmd0NDloY0dnWVE4TkQ4SG9YdC9nY0VSR3RUZ3dNaUM1dy82NGk1SnAxa2VQZm53d1g3V2thZEdEWTVZOEVCZzlkWDRaN25xbGRkay9QSDMvM1BQWVVwMEV0aHA4eWZmR2E5YmpyRDBjUnZOZ0ZpVVJFdEt3WTlIcGtXN05oemN5Q1NxMktPUzlEeHRqWUdBYUhoakE0TkF5L2YyR21seE1SMGRyRndJQm9tdXVLMDNISHB0ekk4Y0hXWVJ6cUNHOC9GQXpKK1A3QkZqeCtXdzBFaEtmK2YvZnZOK0xCRjA1RmxpeE1TdElvOGJkUFhYMVJuejE5ZWNKTXJucmlqWmpQdXRDQTA0ZG42M3Z4NFpwY0hPc2V3KzlPZEY1eVdEQzlzdkdXbkdROGNWdE41UGllcDJ1aitqN3h3Um9ZMVVwMGpYbndMd2RPUjUyYnFTb3pFUkhOVGltS3lNaklSTGJWQ3JQSkZITStKTXNZdFkxaWFHZ0l3OFBEOEFlNGxwdUlpQllPQXdPaUNSVVpTWGo0ZlJzaXg2TnVQeDU1dlRtcXovR2VNVHg5c2dzZnJza0RBR3pMdGVBcjE1YmlleGYwVzJ6M2JpL0V2ZHNMNSt5M05UY1pXM05qOTFTKzBFeGJIdjM1WXpzanJ5ZG5MRXhxR1hhaXdLSUhBR2hFQll3VE15OTZ4ajN3VFFzSXhyM0JKUzkrUkVTMGtna0F6T1prWkZ1emtKbWVFYmQ0b2RQbFJHOXZQL29IK3hBSUxLK1pia1JFdEhvd01DQUNVSnBteEwvdnE0WldHZjVTRnBKbGZQT1ZKb3g1WXAvVVBIR29EWnV5azFHUmtRUUErSWVOVnNpUThmM1hXeUkzeHBJc284UG1udlV6TlVvRnNwS21ka25vZDNqaEM4NytKSDZwdDhLZVByNTRucmxyZTB6Ynp2eVVxUFpuNnJyeG84c3NFRWxFdEJhbzFXcFlzN0pnemJMQ29OZkhuSmNrQ1gwREEranI2NFBETWM0d2xvaUlGaDBEQTFyemFyTE5lUFRtS2lScHB2NDZQUGJtT1J6dUhJM2JQeUNGOEpYOURmalZIVnVRWnRBQUFENndNUnM2bFlqdnZOb012eFNDMnkvaHpxZU96UHE1bTZ6bXFHVUlENzk4WnQ2N0pFaXlQT3MwZjlXMDJRQlNTRWJvRXBPRzJaWWtFQkhSd3REcjlNalB6NE0xTXl2dUxnZGpkanQ2KzNveE1EU0VrTFJ3Mis4U0VSSE5oWUVCclduN0txejQ4clhybzI2d2YxWGJnVC9WOTh6NnZtR1hEMTk0c1I2UDMxWVRDUnB1TE0xRVVZb0JYM3ZwTkxydGk3dGwxUytQZHVDWFJ6dG1QUC9lUCsrSnZQNyt3UmE4ME5oM1NaOHovVHF6aVRlTFlMN3ZKU0phaXdRQUpyTVpCWG41U0V0THc0WDdIUGo5UHZUMjlhT3Z2eDl1eit3ejFvaUlpQllMQXdOYXN6NVltWTJ2N0NtTmF2dmZEYjM0NDZrZXBPclZjNzUveE8zSHQxOXB3bmR1cW9nRUR1dlRqUGluSGV2d2paY2JJLzNtZStNOFU5SEREcHQ3enRrS3k4RS9WdWZnczFjVkF3QjJQL25tb256RzlYdXVneXpMa09VUUlBTWhPUVE1SkVPR0RIbHlKb1VjZ2l3RHNpeUh6OHVBSEFwTnZBK1E1UkJDc2d4SmtoQU1CaEdVSkVqQkFJSVR4NUlrSVNnRkVReEtrSUlTSkNtSWdDUkJsaVJPL3lXaXl5WkFRSHA2T3ZMejh1SVdNUnkxamFLcnV3Y2pveU9RbDNvZEdoRVIwUVVZR05DYXRiK3BIN2VVWjZFaWMrb0wyMjJWMmJpdE12dWlyK1dYUWxDTEN2U09lL0hvR3kwTE9jd2w5NS92bk1mUGo3VFAyc2Zwankyd0pRcEMxRXlOeFNBQUVBUUJFTUsxSmtURUZnSmJMREprU01HcFVDRWdCUkVNQk9EeisrSDMrZUgzKytFUEJPRHorOEt2L1g1SW5EcE1SQk1Vb29qc3pDems1ZVZCcjlORm5aTmxHUU9EZytqbzZvVFQ2VXpRQ0ltSWlHSXhNS0ExeXhjTTRhRURqZmpCM2tvTU9MM1l2Uzd0a3EvMXhSZnI4ZUR1RW56M3RXWTRmTkUzMDlPTEgyWW1hVERtQ2N4YTNGQ25FcEZoMUV5TmN3bTNKTlNwUktUTVkzYUZUaVdpd3g4OVJWYXRESWNGbDdxRjQzSW5RSUJTcVlSU09mLy8yd3hKMGtTSU1CRW9USVFKUG44Zy9MdlBCNC9YaldDQU8wa1FyVllxbFJKNXVYbkl6YzZGU2hYOS94K1NKS0c3dHdmZDNkM3crbndKR2lFUkVkSE1HQmpRbXRidjhPS2VaMnJ4aVcwRmx4VVl0QXc3Y2ZmVFJ4SHZYdm5PcDQ1QXB4THhtVjFGK0ZCMURwb0dSL0hWbDA3SHZZNEE0RWY3cXFNQ2cxL01VS3RnWDRVVkQxMWZOdWZZSHJxK2JOWiswd3NiYnJLYThlLzdxdWU4NW9YdkE0QzBpYURCRldmMndVSjU5WTJERUFSQUlRZ1FCTVhFYThYRXJBTkZ1RjJCaVhNQ0ZJSUFDQUlFUVlBQUFRcUZBRUdoZ0VKUVFCUkZLSlZpK0hkUk9mRTZIQWdvUlJIaTVPK2lDS1ZTR2JjUTJWd1VvZ2l0S0VLcm5YMjNpYUFrd2V2MXdPUHh3T1B4aG4vM2V1RDFldUh4ZWhFS0xWMW9SRVFMUXhSRjVPZmxvU0F2SCtJRjJ5TDZmRDUwZG5laHA3ZVhNNUdJaUdoWlkyQkFoT2dpZ2plV1p1S2I3eStQbkx2dXY5NkNKeEQ5aGU3bThpejg2dzBiSXNmdWdCUTNMSmkwSVNNSnQxZGxRd0N3cHpnZDkyNHZqRHZ0Lzc1ZFJkaVpueEk1ZnZYY0lBNmVIN3EwSDJxSlZWbk5BSUNlY2UvaWZjaEVIWUp3TllHbHZZbFdDQUpFVVJrSkVwUXFKVlJLRlRRYU5kUXFGVlJxRFRScU5kUVR2elFxVmR5OTArTlJpaUtNQmlPTUJtUE1PUm5obXd1djF3dVB4dzJQMXd1UDJ3dVAxdzJueThXYkRhSmxScUZRSU1lYWczVUZCVkNwVlZIbkhFNG5PcnM2TVRnNGVNbTcxeEFSRVMwbEJnWkVGOGcyVHowTmR2bURNV0VCQUdpbXJkVVBTS0ZadHpnRWdCTTlZL2hWYlNjK3VhMEFBSER2OWtKNGd4SitkN3dyMHVmalZ4VGducTM1a2VNT214dmZlYTE1eG12NnBSRHMza0RjYzJidDFKZFVUMENDZjU3TEd0N3JITVhkVDllaTBLS0hMeGpDT3gwamVPY3oxd0lBZXV3ZTNQN2J3M0hmVjJVMW96d2pLVHl1WUFoYTVkTFZGbGdxSVZsR0tCaEFJQmovenp3ZVVSVERJWUpLRGRWa2tLQldUWVFLR21nMUd1aTBXaWhWcWhtdklRRFFhc0o5azgzbW1QTmVyeGRPbHd0T3B4TXV0d3RPbHdzdXR3dnlLbDBhUXJSY0NZSUFhMVlXaWdyWFFhUFJSSjJ6ajQranRhME5OdHNvbHg4UkVkR0t3c0NBNkFMVldWTTNaUjFqOGJkSDFLbW1ib2pkY1FLRmVINTJ1QTFGcVFic0tRb3ZmZmpuSzR1UmFkVGlpVU90K094VnhWSEZGb2RkZm56aEwvVncrMmUrOW9IbUFSeG9Ib2g3YnZyT0REOTY2OXhGYmF0NFUxa203dHFjaHhHM0gvdCtkU2pTbm1QV1JhNzcxK1lCUFB5M003anpxU093Sm1ueGc1c3JJLzFxc3MzNHcwZTI0Y2xEclRqVU1RcWJaLzQzMkt1TkpFbHdlenh3ZTJiZlpsT3BWRUtuMVVLbjAwT3IxVUNuMDBHbjFVR3IxVUt2MVVGUVhMamgyaFN0Vmd1dFZvdTAxTlJJbXl6TGNMbmRjTHFjY0xsY2NEcGRjTHFjNFRYU2ZLcEp0S0FFQU9ucDZTaGV0dzU2dlNIcW5OUGxRbXRiSzRhSGh4a1VFQURnY0JlTFdoTFJ5c0xBZ0dpYVhMTU8yL01za2VQNlBudmNmbnIxVkdEZ211V21mam9ad0RmKzJvZ2YzVnFOcmJuSkFNSmJFZDVTbmhVVlFBeTdmSGpnK1ZQb3NjOStrN2xZdEJQRkMrZWFMcXNRZ01wTUV6NTdkVEhVRXpNdU9zZmN5RS9XdzJyUzRyNWRSU2hLTWVDSGI1NWQ5REd2ZE1GZ0VBNm5FNDU0MWRFRkFScVZPaHdpNkxUUWFuWFFhYlV3NlBVd0dJd1E0K3hNSVFnQ2pBWURqSWJvbXhkSmt1Qnl1VER1Y01CdUg4ZTR3dzZQeDhNYkdhSkxJQUN3cEZoUXNxNFlTVWxKVWVlOFhpL090N1ZpWUdBUU12K0cwWVN2cHZjbmVnaEVSQmVOZ1FIUkJMTldoVWYyYm9RNDdXbnVhK2ZpMXc5SW5qYmwzK21iZjVFL3Z4VENGLzV5Q28vZE1oVWFUQThMK2gxZWZQclpFeGh3SnE1YTl1UnloblNEQmwrOFpuMmt2ZC9oeGVkZU9BVUJ3QjJiY3ZISHUzY2d4elMxTlZqbm1CdWYvSi9qMkpabndiL2VzQUY2dFlnYnl6S3hKVGNaWDk3ZmdLWkJ4MUwvS0t1RExNUG45OEhuOTJIc3d2eEtFS0RUYUdBd0dHRTBHbUEwR0dFd0dHRFE2OE9GSUM4Z2lpSk1KaE5NSmhOeWMzSUFBQUYvQUhiSE9PejJNZGdkNHhnZmQ3QXVBdEVjOURvZFNrdldJM1hhekI0QThQbjlhRzl2UjA5L0w1Y0ZFUkhScXNEQWdBakE1cHhrZk9PR0RiQ2FwdW9YSE9zZVExMmZIY1dwQnJnREVweStJTndCQ1dwUmdhcHB5eGJzdnZsTnVWZUpDbXpOU2NhK0NpdHFzbVBYb2dOQVZwSVdqOTVjaGYxTi9YaTdmU1Foc3d5bS94bDhjTm95Q1Nra1I3YUliQnQxUloxckhYWGh3UmRPd2VrUDR2WHpRMmdkZGVHeFc2cVFZOVpCTFNvd21NQUFaRldUNVhBUlJLOFh3eVBEa1dhRlFnRzlYZytqd1FDRDNnQ2owUWlqd1JCM3R3YVZXb1cwMU5TcEpRMnlES2ZiQmJ2ZER2djRPT3oyY1hnOGJqNGpKUUlnS2tRVUZPU2pJQzgvYXVlVVlDQ0E5cTR1ZFBkMFFWckNyWENKaUlnV0d3TURXdE9xckdiY3ZTVVAxMXl3cGVLWUo0Qi9lNjBKQVBEdzM1V2pORDIyZXYya3ZobDJCZENyUmF5ekdGQ1paY0ltcXhuYjh5MHdxbVAveW9Wa09iejkzNFRTZENOSzAwdncrZDBsNkJ2M29uRndIQzFEVHZTTWUxSFhhOGVMbjloMVVUL2pYTnNxVHRyNWs0TlFpUW9VcDRhbnNRZERNcFRUWmxzazYxVDR4K29jMVBYYXNiK3BIMWNXcEdKSHZnWFBOZlRpOFhkYm80cERkdHJjK05TekovRERteXZ4eDFNOUdKK2hPQ010amxBb0JLZlRDZWNGU3h5VVNpV01CZ1BNSmpQTVpoUE1KaFBVNnVqaWJCQ0V5STROT2RrVHN4Q0NBZGp0NHhpMWpXTFVOZ3EzaXdFQ3JUMXBhV2tvSzFrZkZieUZaQmxkWFYxbzcreEFNTGg0VzhvU0VSRWxDZ01EV3JOVW9nS2Z2YW9ZVlZtbXFQWWhsdzhQdm5BcUVnUzAyVnl6QmdhdnhsbTJjRXQ1RnI0K2JkdkZlTWE4QWZ5NnRoTi9PZE9IV3l1c3VHZExQcEoxMGRYeXJTWXRyQ1l0YmlqSlFFQUs0WTZuanN6M3g3c2tPL0lza1IwT25qalVDcE5HaWJ1MzVFTlVDRENvbFZGTEZDWjlzREliSDZ6TWhpQUlpRmVhNytIM21hQVVGWGp4SWdvdjB1SUlCb01ZczlzeFpyY0RYZUUxMkdxTkpod2VKSmxoTXB0Z01pWkZQVGtGQUpVeWVoYUN6Ky9ENktndC9NczJDbi9BbjRDZmhtaHBhTFZhbEswdmpTb3NDZ0NqdGxFMG56MEh0OXVWb0pFUkVSRXRQZ1lHdEdZRnBCQytzcjhCdjc1ekt6S000YWVzYjdRTzQvc0hXekRxbnJvQm1ta0dnVDVkMXQ0QUFDQUFTVVJCVkNjZzRiOFB0K0Z3NTJqTXVmMW4rckYzUXhhMjVDVEhuR3NhZE9DNWhsNjgzRElJYnpEOFZQNzNKN3J3YkgwUC9xNGtBN2RXV0xFcDJ4eHo4LzNpbWY0Wng3SlF1dTBlT0h4QkpHbVVPTkpwdzdrUkoxNXFIc0RIdHViamhwSU1hSlN4QmZZVWNkYktYK2p0dHBIRkdDNWRKaG1BeitmRDRPQVFCZ2ZEd1plZ0VKQmtTSUxaYklJcHlRU3oyUXpkQlVzWk5Hb05yRmxac0dabEFRQ2NUaWRHYmVId3dHYTNJOFFhQ0xRS0tCUUtGT1RsbzdDZ0lDcEU4L2w5YURsM0ZrT0RRNXhwUTBSRXE1N3cxVWQveHYvZTBZcjB5RkFXZHVUTi9PUi92alptbXZDL2RxM0RiMm83Y2JUYkZuUGVwRlVodzZDQlVoU2dtSGlLN2d1RzBESG1SbUNXdGFvRkZqMmUrdkEyK0lJU0dnY2NlSzl6RkFkYmgrZFZseUJGcjhhT1BBdTI1bHBRbW1aRVhySU9IMzI2ZGtscUdtekpTY2Jucmk3R3g1NDVGdFd1VVlack4xaE5XaVJwbE5BcFJhaEVBYUppNnM4bG5CMElFQVJFQWcrWFB4eXNYSTdEWFU1V2wwNGd0VXFObEJRTFVpd1dwS1NrUUhQaE1vWnA1SkNNTWJzZG83WVJESTJNd08xeThhYUtWcHdVU3dyS1NrdWgxMDBWZHBWbEdaMWRYV2pyYUdkaFVDSWlXblVlK2ZLbjRqNEZaR0JBSzlaQ0JRYUxLZE9vd1pETGg4c3RsaTBBUzNyVFpkYXFZRjlHZFFjWUdDd2ZBZ0NkM29EVUZBdFNMQ2xJVGs2R1VoUm43Ty8ydURFME5JU2g0V0dNajQ4elBLQmxUUlFWS0NrcWlld2lNc2xtczZINVhBdGNMbmVDUmtaRVJMUzRaZ29NdUNTQmFCRXQxUGFJUzMyVHRaekNBbHBlWkFCdXR3dHV0d3RkM2QxUUNBS1NUQ2FrV2l5d3BLVEFiREpoZWpVTHZVNlBndndDRk9RWHdPdnpUWVFIUXhpejJ5SExqQTlvK1RDYlRLZ29MNGRlcDQrMCtYeCtuRDEvRm9PRGd3eTdpSWhvVFdKZ1FFUkVseXdreStFdEdPMTJvTDBkb2lqQ2tteEJlbG9hMGxQVG9GSlBGZkxVYWpUSXk4MUZYbTR1L0lFQWhvZUhNVGc4Qkp2TmhsQ0lXOUZSWWdnS0FVVUY2MUNZbnorNXJnb0EwRDh3Z09hekxkejlnSWlJMWpRR0JrUkV0R0FrU2NMd3lEQ0dSNGJSQkFGbXN3a1pHZWxJVDAyUDJvNU9yVkloMjJwRnR0V0tvQ1JoWkdRWWZmMzlHQjIxUWVhelhGb2lSb01SRzh2TFlUUk9MVy96QndKb2FtN0cwSERzRGpoRVJFUnJEUU1ESWlKYUZETGt5RGFPWjgrZWd6RXBDUm5wNGZEQVlKaWE5cTBVUldSbVpDSXpJeE0rbng5OS9YM29HeGpnZG5XMGFBUUl5TS9MUS9HNklnaUtxVmtGUThQRGFHcHU1bGFoUkVSRUV4Z1lFQkhSb3BNQk9Cd09PQndPbkc5dGhWNXZRRVphS3RMVE0yQktTb3IwMDJqVUtDd29RR0ZCQWV6ajQranY3MFAvNENDbmhkT0MwYWcxcUt5b1FITHkxTGEza2lTaCtleFo5UGYzY1g0TEVSSFJOQXdNaUlob3libmRMclIzdXREZTJRbXRWZ3RyWmhheXJkYW9aUXRta3dsbWt3bnJTOVpqYUhnSXZmMTlzSTJPY2NrQ1hUS0x4WUtxOG8xUnRUVnNOaHNhbTV2ZzlYb1RPRElpSXFMbGlZRUJFUkVsbE5mclJWdEhPOW82TzVCc01pSGJha1ZHZWlaRVVRRUFVQ2dVVTBzVy9ENzA5ZldqdTZjSFB2L0M3RUpDYTRBZ29IQmlDY0prWVVNNUpPUHMrZlBvNnUwR3VHTUhFUkZSWEF3TWlJaG9lWkNuYWg0MG56MkxqUFIwV0RPdHNGaW1wbzVyMUJvVUZoU2dJRDhmQTBPRDZPN3VobjE4UElHRHB1Vk9xVkpoNDRaeXBLV21SdHE4WGk4YUdrL3ozeDBpSXFJNU1EQWdJcUpsUjVJazlQWDNvNisvSDFxdER0Yk16S2dsQzRJZ0lDc2pFMWtabWJDUGo2T3J1eHREUTRNSThVa3hUWk5rTktLNnNpcHFxY3ZvcUEybno1eUdQeEJJNE1pSWlJaFdCZ1lHUkVTMHJIbTluc2lTaGRSa0MzSnpjNk9lRnB0TkpwZ3JLdUR6bGFDN3R4czlmYjBJK0hrenVOWmxXNjBvVzE4S2hVSVJhV3ZyYUVkYld6dnJZQkFSRWMwVEF3TWlJbG9aWkJranRsR00yRWFoMSttUm01T0RiS3NWb2lnQ0NPK3dVTHl1Q09zS0N0RS9NSUN1N200NFhjNEVENXFXbWtJUVVGcGFpaHhyZHFRdEdBaWdvZWtNUmtaR0VqZ3lJaUtpbFllQkFSRVJyVGh1anhzdDU4Nml0YjBOMWl3cjhuSnpvWnVZZHE1UUtKQnR0U0xiYXNYUThCQmEyOW9aSEt3UlNsRkU1Y1pLcEtha1JOb2NEZ2RPblc3Z0xnaEVSRVNYZ0lFQkVSR3RXTUZnRUYzZFhlanU3a1pxYWlyeWMzTmhzVmdpNTlQVDBwR2VsaDRPRHRyYjRYUXlPRml0TkdvTmFqWlZ3Mmd3UnRyNit2dlExTktDVUNpVXdKRVJFUkd0WEF3TWlJaG94Wk1oWTNoa0dNTWp3ekFhakNqSXowZFdSa1prQzcycDRHQVlyZTF0REE1V0dhUEJpRTNWMWRCcU5KRzIxclkydEhlMHMxb0JFUkhSWldCZ1FFUkVxNHJUNWNUcE00MW9hMi9IdXNMQ0M0S0ROS1NucFdGb2VCaHQ3VzF3TURoWThWSXRLYWlzcklSeW9wWkZTSlp4cHVrTStnY0dFand5SWlLaWxZK0JBYTFvaDd2NFpaK0k0bk43M0pIZ29MQ2dBRmxabVJBUUd4eWNiejBQbDl1ZDROSFNwYkJtV1ZGZVZnWmhJaEFLQm9NNDFWQVAyOWhZZ2tkR1JFUzBPakF3b0JYcnErbjlpUjRDRWEwQWJvOGJqVTFuME5iUmpuVUZCY2pLeW9vS0R0SlNVOUhkMDRPMjluWUVndHlPY1NVUUFCUVdGS0pvM2JwSW05ZnJ3Y242VTNDNUdQNFFFUkV0RkFZR1JFUzBKbmc4SGpRMk5hRzlvd01GK1FXd1dzUEJnU0FJeU12TmhUVXpFNjN0SGVqcDdVWkk1c3IzNVVvQVVGeFVoSUw4Z2tqYnVNT0JVL1duNFBQN0V6Y3dJaUtpVlVpUjZBRVFFUkV0SmJmSGd6UE5UVGg4OUFpR1IwWWk3VXFWQ3FYclM3QmorM2FrcGFaT3pFR2c1VVFBc0w2a0pDb3NHQjRad2ZHVHh4a1dFQkVSTFFJR0JrUkV0Q2E1WEc3VTFaL0N5Ym82dUZ5dVNMdGVwOGVtcW1wc3JxbUIwV2ljNVFxMHBBUUJwYVdseU12Tml6UU5EZzNpMU9sNlNCSzNUU1FpSWxvTURBeUlpR2hORzdHTjRuRHRVVFExTjhNLzdTbTFKZG1DSFZ1dlFHbkora2dGZmtvUVFVQjVhUmx5czNNaVRmMkRBMmhvYklRYzR2SVJJaUtpeGNJYUJrUkV0T2JKc295ZXZsNzBEdzZnTUw4QStYbDVVQ2dVd0VSOWc0ejBkRFMxTkVjdFlhQ2xJVUJBZWRrR1dMT3lJbTM5QXdOb1BITUdNaGdXRUJFUkxTYk9NQ0FpSXBvZ1NSTE90N1hpMEpFakdCd2FqTFJyTkJwc3Fxckd4b29LcU5YcUJJNXdiUkVFQVJVVjVWRmhRVzlmSDhNQ0lpS2lKY0xBZ0lpSTZBSmVyd2YxcDAvalZFTTlmSDVmcEQwckl4TTd0MitITmN2S29vaUxUQUN3b2JRTVdSbVprYmJ1bmg2Y2FXbG1XRUJFUkxSRUdCZ1FFUkhOWUdoNEdJY09IMFozYjAra1RhVlVvV0xEQm15dXFZRmVwMHZnNkZhM29xSmlaRnV0a2VPdTdtNjBuRzBCdU9VbEVSSFJrbUZnUUVSRU5BdEprdERjMG9KakowN0E3WjdhVGNHU2JNSDJiZHVRazUzRDJRWUxMRDgzRjRYNStaSGp2djQrbkQxM2x2TUtpSWlJbGhnREF5SWlvbmtZczQvaGNHMHQyanJhRVpwNHlpMHFSR3dvTFVWVlpSWFVLbFdDUjdnNlpHVm1ZbjNKK3NqeDhNZ3d6alEzTXl3Z0lpSktBQVlHUkVSRTh4UUtoZERhMW9hanRVZmhjRGdpN2VscGFkaXhiUnNzeVpZRWptN2xTMHROUlVWNWVlUjR6RzVIdytsR3lGeUdRRVJFbEJBTURJaUlpQzZTMCtYQzBSUEgwTkhWR1dsVHF6WFlYRk9Ea3VKaUNBb3VVcmhZWnJNWmxSczNRcGhZNE9GME9WRlhmd3BTU0Vyd3lJaUlpTll1QmdaRVJFU1hRQTdKT0hmK1BFN1cxY0huOXdNSVYvWXZ5TXZIdHMxYllkRHJFenZBRlVTdjAyRlRWUlZFaFFnQThIaTlPRmxYaDJBd21PQ1JFUkVSclcwTURJaUlpQzdEaUcwVWgydVBZSGg0T05LV2xKU0U3VnV2UUdaR1JnSkh0aktJb29qcXFtcW9sT0VhRVA2QUh5ZnJUa1pDR0NJaUlrb2NCZ1pFUkVTWEtlQVA0RlJEUFpyUHRpQVVDZ0VBRktLSXlvcU5LRjVYRkpsbVQ5RUVDS2dzcjRqTXhnaUZRcWc3VlErM3g1UGdrUkVSRVJIQXdJQ0lpR2hCeUFDNmUzcHc1Rmd0WEc1M3BMMndvQURWMVZWUUtwV0pHOXd5VlZ5MERtbHBhWkhqTTgxTkdIZU1KM0JFUkVSRU5CMERBeUlpb2dYa2NybFFlL3dZaGtkR0ltMXBLYW5ZdHBWMURhYkx5c3hFUVg1QjVMaTlvd1A5QXdNSkhCRVJFUkZkaUlFQkVSSFJBZ3NHZzZocnFFZDdSMGVrVGEvVDQ0cXRWeUI5MmhQMXRjcGtNcUc4YkVQa2VIaDRHSzF0YlFrY0VSRVJFY1hEd0lDSWlHZ3h5RExPdDdXaS9uUURKQ2xjMTBBcGlxaXVyRUpoZnY2YXJXcWdWcW14cWJJU0NrWDRLNGpMNVViRG1VYklrQk04TWlJaUlyb1FBd01pSXFKRk5EZzBoTnJqeCtEMWVpTnR4VVhGS0YxZnV2YUtJUW9DTnBaWFFLM1dBQUNDZ1FEcUdrNUJrcVFFRDR5SWlJamlZV0JBUkVTMHlKd3VKNDRjT3dxYmJTelNscHVUZzhxTkd5TlAydGVDZ3J3OHBLUllJc2NOWnhyaDRZNElSRVJFeTliYStaWkNSRVNVUUlGQUVDZnI2ekF3TkJocHkwaFBSMDMxcGpXeGc0TFpaRUx4dXFMSWNVZG5CMFpHUnhNNElpSWlJcG9MQXdNaUlxSWxFZ3FGME5EWWlLN3U3a2liSlRrWlcyczJRNk5SSjNCa2kwdXBWS0t5WWlNRUlid0V3ejQremlLSFJFUkVLd0FEQXlJaW9xVWt5emg3N2l6T3Q3Vkdtb3hHSTY3WXZCVTZuUzZCQTFzY0FvRHlzakpvdFZvQTRSMGtHaHBQSXlTenlDRVJFZEZ5eDhDQWlJaG9pY2tBMmpzNjBOalVGTmtkUUt2Vll1dm16YXN1Tk1qSnprWkdla2JrdUxHcEthb0FKQkVSMFh5a3B5VGoxdXQzUWFmVkpIb29hOHJxWHpSSlJFUzBUUFgxOThFZjhLTnE0MGFJQ2hFYXRRWmJhamJqK01rVHE2SVlvRmFyUlVueCtzaHhkMDhQaG9hSEVqZ2lJaUphU0xmZnVQdXkzbC9YMUlwekhUMXo5dHU3WndldXZxSUtBZ0NOV29VL0hYaHoxdjRhdFFyM2YvUURNNTZ2YldpR3FGQ2dxcXhveGo2VC91UFh6ODNaWnpWallFQkVSSlJBSXlNanFEdFZqMDNWVlJBVklyU2FjR2h3NHVRSnVGZHlhQ0FJcU5oUURsRU1UMlowdVZ3NGUvNWNnZ2RGUkVRTDZZcXFzc3Q2Zi8rd2JWNkJ3ZW16N2JqNmlpb0F3SmJLVWh5dWEwSlgzK0NNL1FWQlFIcUtlY2J6UnIwT2FwVUsxdlNVaXgvMEdzUEFnSWlJS01Gc1k3YVkwR0R6Q2c4TmNyT3pZVWxPQmdESWtIRzY2UXhDb1ZDQ1IwVkVSQ3RSUjg4QTZwdGJzWEY5SWVyT25JZkg2NXYzZTcvNzVGTnd1TUwvTGYybk8yL0d1andyQU9DVmQ0N2huV01OQUlBcnQyekV6cHB5dUQwKy9QUVBMeTc4RDdDQ01UQWdJaUphQnVLRkJsdHFOdVBZaWVQd3JMQTEvMXF0RmlWRkpaSGpqbzVPT0J5T0JJNklpSWdXdzlkKytQTjU5U3N0ek1YZVBUdVFtV1lCQUlSa0dlK2RhRVJ0ZlhOVXYrOTk2ZDQ1cjdWbDQzcHMyYmcrN2psL0lJaUhmL3lycUxhSDdyc3JibCtuMndPbk94d2tLQ2Rtd3cyTmptRm9kR3pPTWF3bERBeUlpSWlXaVF0REE0MUdnODJiYW5EMHhERUUvSUZFRDI5K0JBRVZaZEZMRWRvNjJoTTdKaUlpU29qTU5BdjJYcnNEcGV0eUkyMmR2WVA0OHl2dm9HOXdaRW5HME5EU2hxQWtBUUJLQ25KZzFJZUxDNmVuSk9NTG4veFFWTitDbk15bzBPS3hYL3hwelFjSURBeUlpSWlXa2NuUW9LYTZHZ3FGQWpxZERqVlYxVGgrOGdRa2FmbFA2Yyt4WnNOaW1WcUswTWlsQ0VSRWE5SytHNjdFanBweUtBUUJBT0QyK0hEZ3pTT29yVy9HVEJ2ckhqclJPT1AxZG0ydUFBQklvUkNPMURYRjdTTk5CQVBUdmZEcXUxRkxFaVlEZytuOGdXRFVzVnJGMitSSi9KTWdJaUphWm14ak5qUTBua2IxeGtwQUVHQktNcUdxb2hKMURmV1E1Wm0rWmlXZVdxWEcrdUxpeUhGSFp5Zkd1UlNCaUdoTjJsWmRGZ2tManA1cXdvRTNqOEk5UisyQkYxNTlkOFp6a2NCQUNzM2E3MEl6TFVtWTdscy8rUTF1M3JNVEFQRFNHMGZ3clFjL1B1L3JyM1lNRElpSWlKYWhvZUZoTkowOWl3MmxwUUNBMU5SVWJDZ3RRMU56MDR4UFpoS3RwTGdZb2lnQ0FGeHVOOXJhMnhNN0lDSWlXaGFlZS9udEpmMDhXWll4TkdxZjhmeGs3WUpKb2tLTUJCSXZ2MTI3cUdOYmFSZ1lFQkZSd2oweWxKWG9JU3hQUXhKUWQrYUN4bVg4WnpWa0EyQ2IxcENScUpHc1NGOU43MC8wRUlpSTVpWGUrdi9aekZYTWNMN0ZFK2ZMNXcvZ3NWLzhjZFkrNlNuSmtkZVRkWGNBTE91WmZJbkF3SUNJaUlpSWlJZ1N6cURUNHV2M2YzVFdQbXFWY3NZQTR1RWYveHIrUUFBUFAzQVB0QnIxck5kNTdCZC9pdnBjQUpBUlc4OWdyV05nUUVSRVJFUkVSUE1XbEtSWnAvd0RRRnFLR2NMRTY3bjZMalIvSUFDRlltcld3R1FSdzZBa0lSU0tuVUdRWjAwSEFEaWNiczR3dUFBREF5SWlXbFoyNUJrVFBRU2lKWE80eTVub0lSQVJYVFNiM1RIbmxQOXZmLzRUVUU3VXRabXI3eVIvTUlnM2p0VEZQWGZ0OWswQXdyc2t2RjFiSDdlUEZBcnZrdkM5bi80Qm15dEtBQUF0N2QzNCttZkNzeGFlKyt0Yk9ORjREa0Qwa29TZE5lSDZCWUZnRUVtRzJGMFUxaklHQmtSRVJFUkVSSlJ3Z1VBUUI5NDhHdmRjSkRDUVFqUDJtYVJTS25ISDNqMEFnTzg4OFZTay9ZNjllM0RIM2oxb2F1M0NVOCsvZ3YvODdaOXg2M1U3VVpnYnJnK1VtbXpDbCs2OUE2ZlB0dU90Mm5yWXhyblRqMkx1TGtSRVJFUkVSRVR6SndqQzNKMFd5V1Q5QWhsVHl4R0E4RklGdDhjSHI4K1A3TXhVN0x0K1Z5UXM2T3dkeE5Db0hXcVZDaHZYRitKRE4xMkQvR3dXNzJWZ1FFUkVSRVJFUkF1bU1EY0w0a1FOZ1ZBb3RPU2ZuNTVpQmdBSUFENzk0VnNpN1gvKzJ6djQ5dU8vaGMzdXdIMGYyWWVDbkV3QVFHdG5IMzc1N0FIOHgyK2V3eHRINmlETE10SXNabno4dGh1Um1teGE4dkV2SjF5U1FFUkVSRVJFUkpmcy9vLytBNUpOeHNnT0E4bW1xWHBFZG9kcnp2Y2I5RnJjdEh2YnZENUxLU3B3KzQyN1orM2pjSGtBaE9zZG1JeUdTSHRKUVE3c0RoZU9OYlNnTUNjVDFveFVIRHhjaDBNbkdnSElVQWdLdlA3ZVNYVDJEbUxmRFZmaStWZmV4YmpMUGE5eHJWWU1ESWlJaUlpSWlPaVN0WFgxWS9lMnFyam5Kb3NNemthclZ1T0txcko1ZlpaQ29aaXpyOU1kRGd4cTYxdlEzVCtJdjc5MkIvUmFEYlpzWEk4dEc5ZEg5YjNwbW0yNDZacjRZY1U5dDcwUGovL3VlWFQzRDgxcmJLc1JseVFRRVJFUkVSSFJKZXZvSGNDRm14R09POTE0NDBnZFhqdDBZc25IODhhUlV3Q0FjeDA5cUsxdndhTS9ld2I3WDM4UDdkMzk4QWNDODc3TzBLaDlUWWNGQUdjWUVCRVJFUkVSMFdVNGZiWWRELzN3NXdDbWloM0s4b1VSd3N4R3hzYnh0WW4zTDVSUUtJU20xazRBZ05mbng5dkhHdkQyc1FZQWdGSXBRcTFTUWltS0VBUmg2aGVpaXpWZVRMaXdXakV3SUNJaUlpSWlvZ1Z4TVVIQllucjMrT2taendXREVvSkJhUWxIczNKeFNRSVJFUkVSRVJFUnhXQmdRRVJFUkVSRVJFUXhHQmdRRVJFUkVSRVJVUXpXTUZnQzZTbkoyRmxUamxmZVBRNlAxNWZvNFJBUkVSRVIwU29tS2tSb2RWcW9WYXBFRDJYTnNvMk5KWG9JQzJMTkJnYTMzN2o3c3Q1ZjE5U0tjeDA5Yy9iYnUyY0hycjZpQ2dJQWpWcUZQeDE0YzliK0dyVUs5My8wQXpPZXIyMW9ocWhRb0txc2FNN1AvbzlmUHpkbm41WHNrYUdzUkErQmx0QlgwL3NUUFFRaUlxSkx4dTh0YTB1aXZyZm9kWHFzS3l4RVJsb2FGS0tZa0RGUTJLc0hYMC8wRUJiRW1nME1ycWdxdTZ6Mzl3L2I1aFVZbkQ3YmpxdXZxQUlBYktrc3hlRzZKblQxRGM3WVh4QUVwS2VZWnp4djFPdWdWcWxnVFUrNStFR3ZRanZ5aklrZUFpMkJ3MTNPUkErQmlJam9zdkY3eTlxUXFPOHQxaXdyTnBTVlFURnRXMENpeTdWbUE0T2wwdEV6Z1BybVZteGNYNGk2TStjdmFrbkNkNTk4Q2c2WEJ3RHdUM2ZlakhWNVZnREFLKzhjd3pzVGU0aGV1V1VqZHRhVXcrM3g0YWQvZUhIaGZ3QWlJaUlpSWxyV3JGbFdWR3pZRU5YbTgvbmc4WGdTTkNKYUxkWnNZUEMxSC81OFh2MUtDM094ZDg4T1pLWlpBQUFoV2NaN0p4cFJXOThjMWU5N1g3cDN6bXR0MmJnZVd6YXVqM3ZPSHdqaTRSLy9LcXJ0b2Z2dWl0dlg2ZmJBNlE3LzVWZUs0YnFWUTZOakdCcGRIZXRraUlpSWlJaG9mdlE2UFRhVVRjMmVIaGdjeE5uelorSHorUk00S2xvdDFteGdNSmZNTkF2Mlhyc0RwZXR5STIyZHZZUDQ4eXZ2b0c5d1pFbkcwTkRTaHFBa0FRQktDbkpnMU9zQWhJc29mdUdUSDRycVc1Q1RHUlZhUFBhTFB6RkFJQ0lpSWlKYTVkWVZGa2FXSVF3TURxS2g4WFNDUjBTckNRT0RPUGJkY0NWMjFKUkgvdUs1UFQ0Y2VQTUlhdXViSWMvd25rTW5HbWU4M3E3TkZRQUFLUlRDa2JxbXVIMmtpV0JndWhkZWZUZHFTY0prWURDZFB4Q01PbGFyK0krVWlJaUlpR2d0RUJVaU10TFNJc2RuejU5TjRHaG9OZUxkWlJ6YnFxZUtoUnc5MVlRRGJ4NkZlNDdhQXkrOCt1Nk01eUtCZ1JTYXRkK0ZabHFTTU4yM2Z2SWIzTHhuSndEZ3BUZU80RnNQZm56ZTF5Y2lJaUlpb3BWTHE5Tkdka1B3K1h4Y2hrQUxqb0hCSEo1NytlMGwvVHhabGpFMGFwL3gvR1R0Z2ttaVFvd0VFaSsvWGJ1b1l5TWlJaUlpb3VWRHJWSkZYclBBSVMyR05SY1l4RnYvUDV1NWlobk90M2ppZlBuOEFUejJpei9PMmljOUpUbnlXcHdvZWdpRXd3WWlJaUlpSWlLaWhiRG1Bb1BGWXRCcDhmWDdQenBySDdWS09XTUE4ZkNQZncxL0lJQ0hIN2dIV28xNjF1czg5b3MvUlgwdUFNaUlyV2RBUkVSRVJFUkVkS25XWEdBUWxLUlpwL3dEUUZxS0djTEU2N242TGpSL0lBQ0ZZbXJXd0dRUnc2QWtJUlNLblVHUVowMEhBRGljYnM0d0lDSWlJaUlpb2dXejVnSURtOTB4NTVUL2IzLytFMUJPRkErWnErOGtmekNJTjQ3VXhUMTM3ZlpOQU1LN0pMeGRXeCszanhRSzc1THd2Wi8rQVpzclNnQUFMZTNkK1BwbndyTVdudnZyV3pqUmVBNUE5SktFblRYaCtnV0JZQkJKaHRoZEZJaUlpSWlJaUlndXhab0xEQlpMSUJERWdUZVB4ajBYQ1F5azBJeDlKcW1VU3R5eGR3OEE0RHRQUEJWcHYyUHZIdHl4ZHcrYVdydncxUE92NEQ5LysyZmNldDFPRk9abUFRQlNrMDM0MHIxMzRQVFpkcnhWV3cvYnVHTUJmaW9pSWlJaUlpSmFxeFJ6ZDFsN0JFR1l1OU1pbWF4ZklHTnFPUUlRWHFyZzl2amc5Zm1SblptS2ZkZnZpb1FGbmIyREdCcTFRNjFTWWVQNlFuem9wbXVRbjUyUmlPRVRFUkVSRVJIUktzSEE0QUtGdVZrUUoyb0loRUtoSmYvODlCUXpBRUFBOE9rUDN4SnAvL1BmM3NHM0gvOHRiSFlIN3Z2SVBoVGtaQUlBV2p2NzhNdG5EK0EvZnZNYzNqaFNCMW1Xa1dZeDQrTzMzWWpVWk5PU2o1K0lpSWlJaUloV2h6Vy9KT0grai80RGtrM0d5QTREeVNaajVKemQ0WnJ6L1FhOUZqZnQzamF2ejFLS0N0eCs0KzVaK3poYzRmMVRwVkFJSnFNaDBsNVNrQU83dzRWakRTMG96TW1FTlNNVkJ3L1g0ZENKUmdBeUZJSUNyNzkzRXAyOWc5aDN3NVY0L3BWM01lNXl6MnRjUkVSRWkwV3ZGaUZPek54eitMaWJEeEVSMFVxeTVnT0R0cTUrN041V0ZmZmNaSkhCMldqVmFseFJWVGF2ejFJb0ZIUDJkYnJEZ1VGdGZRdTYrd2Z4OTlmdWdGNnJ3WmFONjdGbDQvcW92amRkc3cwM1hSTS9yTGpudHZmaDhkODlqKzcrb1htTmpZaUlFa05BZUJuYWZDZ0VBUTlkWHdhRE9seVk5OGxEYmVnY1cvaHcrR0xHTkpkZi91TldGRmowQUlDZFB6bTRRRmNsSWlLaXBiRG1seVIwOUE3RWZDa2FkN3J4eHBFNnZIYm94SktQNTQwanB3QUE1enA2VUZ2ZmdrZC85Z3oydi80ZTJydjc0UThFNW4yZG9WRTd3d0lpb2dtM1YrWGd4ckxNUkE4anhyM2JDL0h2KzZwaDBxcm0xZi9tOGl6Y1VwNkY2NHJUa1plc1E5Y2loQVZxVVlFbmJxdkIzZzFaQzM1dElpSWlXbG5XL0F5RDAyZmI4ZEFQZnc1Z3F0aWhMTS8vdWNySTJEaStOdkgraFJJS2hkRFUyZ2tBOFByOGVQdFlBOTQrMWdBQVVDcEZxRlZLS0VVUmdpQk0vVUowc2NhTENSZUlpRmF6YTlhbDRZdlhsRUFoQ0xneVB3VS9lT01zWFA3RVQ0My92emJsNHQ3dGhRQ0FYOTZ4QlYvWjM0RHpJek12aFZPSkN2emYyd29peHo4LzByRmdzd0NtKy9vTkc3QTVKeG1iYzVLeExrV1BKOTV0WFpUUHVWenYvZk9lSmZrY3pvb2dJcUsxYk0wSEJ0TmRURkN3bU40OWZuckdjOEdnaEdCUVdzTFJFQkd0Ykx2WHBVSXhFYWplV0phSmFxc1ozL2piR2RUMzJhUDZMZVlOYUVBS1lmZVRiMGExMWZYWk1lenlJYzJnUVk1Smg1OS9hQXYrOWVWR3ZOMDJFdmNhSDY3SlJWYVNGZ0J3ZW1BY0I4OHYvQ3d5azFhRnN2U3BXajUzYjhsSHJsbUhoMTgrQTc4MFZRaDRjb25CZktqRXFjbU1GL08rVWJlZk5RK0lpSWdTaklFQkVSR3RhdDk1clJsbkJoMzQvTzRTcUVRRnJDWXRmbnBiRFg3NlhodCtkN3d6WVUvUHp3dzY4TWsvSHNkanQxYWhKTlVJblVyRUQvWlc0aWZ2dHVMM0o3cWkraFpZOUpIWkNBQ3dNZE8wb0FISGJiOTVEMzNqWG94N0EvalVzeWZ3LzkxU2hhcXM4RTQ3MXhXbkkrMERhbnhwZndQczN2RHN0V2Z1Mm41Sm4zTXg3L3ZCd1JZODE5QTdaNy9lY1M4Ky8rS3BTeHJQVEg1MGF6V3lUZG9GdlNZUkVkRkt4TUNBS0VHMFNoRTU1cWt2cEQxMkw3d0xPSHZFckZWQkNzbHdMb09wMTBTSjlseERMNXFIblBqZTMyOUVobEVEVVNIZy9pdUxzTWxxeGpkZk9SUDFKRnNHMEdsYm1Ob0FjejFSSDNUNjhPbG5UK0xSbXl1eEpTY1pDa0hBWjY4cVJwNVpoeCsrZVJaU1NJWUE0Rit1TDROYVhKcXlRK1BlQUI3NGN4MGUyYnNSTy9OVEFBQlZWalArKy9iTitOd0xwOUR2OEM3Sk9PWXJJSVhRc1VEL3ZLWmZrNGlpOFhzTDBkckV3SUFvanFzTFUvR3hLd3J3OU1sdUhHd2RnaFFLUDRNMGFWVzRlMHNlTktJQ2o3MDE5eTRhc3lsTE4rSy9idDhjT2Y3MHN5ZFFkOEVVNlV0aE5XbnhrWm84M0ZxUmhWZlBEZUhicnpSZDFQdVRORXJvVk9Lc2ZaeitZR1NidFBuZ3RHSmFEazRQak9NVC8zTU1qK3l0akR3OXYzcGRLbjcyb1MyNDZ3OUhJLzJDVWdoM1BuVmtRVDV6UHJNQVhQNGdQdmZDS1h6emZlVzR2aVFkQUxBK3pRaTlTb1RERjhTbmRxeER0ZFVNQUxCN0EzaWpkWGhCeGphZDJ4LzlwZDhibFBEbC9RMzQxdnZMY1YxeGVFd0ZGajMrN2NZSzNQdW40eGUxcnYrWnU3WXY2aTRKS2xGeFVVc2Q1bnROb3BXRTMxdjR2V1V0U0U5SnhzNmFjcnp5N25GNHZMNUVEMmZOV0xHQmdTVTVPZEZEV1BQOGdRQzhIaStrME9xcXFhQlJLdkRnN2hMa21uV291cWtDUjd0c2VPRDVPbFJtbWZEamZkVXdxTU4vYmQ1cUc4SFJibHVDUnh2cnZwMUZlSDlwQmdEZzVnMVorR3Z6QUk1MHpYK2NEMXhWakgwVjFsbjdQSEdvRlovWlZUVHZhMTd6NUp0UjY1K0pFbVhFN2Nkbi92ZEpmTzI2VXV6ZGtBVVp3TThPdDBXK1hDZEtRQXJoNjM4OWpTOTVTNUZoMU9EckJ4cmhEVXJZVTV5T1Qwd1VPcFFCL0w5L080TkRIYU5MTnFaL09kQ0lyOTlRaHIwYnNqRHVEZURicjE3Y0YvbWxrRzNTWHZJU0NhTFZnTjliK0wwbGtXNi9jZmRsdmIrdXFSWG5PbnJtN0xkM3p3NWNmVVVWQkFBYXRRcC9PdkRtclAwMWFoWHUvK2dIWmp4ZjI5QU1VYUZBVmRuYy8xNzh4NitmbTdQUGFyWmlBNE10Tlp2bjdrU0xMaVJKR0J3ZVJsdDdPOXllaGQvZUt4SHUzMVdFM1AvRDNwM0h4MVdXRFIvL3pUN1o5MzF0bTZScGxqWk5WeEJvQVpWYXNJb2l2TGlnK0tJK3lxUGkrZ2d1UElyaUFpK0tDdXFqRHdxSWdBdXlpQlFvUzZGUTJxWkpzelpKMCt6N3Zrd21zOC83eHlTVG1XU3l0RTB5V2E3djU4T0h6RG4zbkhNbm5IUmNUd0FBSUFCSlJFRlV6ZVRjNXpyM2ZWMWhBZTdYZnpubFdrdGMzVDFDNzZqRmZlRzk0NHFOM1BSazBiS0xRai93OWxuMmJvaDJUMS8rMm1XWmZPenhFOWo4ZkVNa3hISmh0VHY0d2FGcW1nZkhjRGlkdkZJM2QvTEFEK2NuNFhBNithZVBOZlY3MWtlek15V0NYNzFWZjBIVGN4MU8xN3A5cFVLQncrbGtVMndJZDc0N200bG5ZbytlYkY2eVlNRmtuNXo4OEpWcURHWWJMNTNwOXByNnIxRXA1N1hPLzN5VEhpNzBNZ01oVmlzWnR3aC8ycDYvOFlMZTM5azdNSytBUWVXWlJpN1puZzlBWVY0V3gwcXJhZW5vbnJHOVFxRWdKakpzeHYzQmdRRm9OUm9TWWlMUHZkTnJ6SW9OR0lqbFFhbFNFUjhYUjJ4c0xOVTFOWFIwZHZpN1N4Zms4ZzB4WEw4bDJmMzY5ZnBlOXdEZDVuRHkwOWRyZWVEYUFoUzRwdERkL2I1Y2JudTJiTnJUeVJDZG1wYy9jOGs1bmR0em10OU0zdlhnNFRtZmhIWVp6UHlqdkowYkM1STUyVHJJbjB1YXovdWk2emw5dURBcG5BZXZMWEMvdnVtSklxKzJEMzZvZ0dDdG1wYkJNYjU5MEx2U2g2d0hGc3ZSbjRxYXZGNS8vVi9sQU5nOUt1WW9nTTlmdEo2YnRxWGlCTWFzZGc3V2RMbjNiMCtPNElkWDVhQlJLZG1aRXNsL3YzeWF5cTVoOS82Sno4bTVmQVFkVGljYlkwTDQ1UWUydUtmWm5tb2ZvbWZVekgvc1huZU8zK1hNSGlsdW5yWVV3WGQvOERtVitYeWU3SjlMKy9rdVgyZ2FNQzdZRXBJSm5zc29oRmpPWk56aVRjWXRxMWRUV3hmbE5mWGtacVpUZXZyc09TMUp1UHMzanpFeU9nYkFaMis0bW5VcHJoa3BoOTQ2eVZ2anBlc3ZMc3hsZDhFbWpHTm1mdnY0Y3d2L0RheGdLelpnTURnNDZPOHVySGtCQVFIb2REb0FsQW9GT2RuWkFDczJhSkFURzhLZDc4bDJ2KzQzV3ZqSmF6VmViWXJiQm5uaVZBczNGcVFBc0NNNWdtL3V5ZUxIVTlvdHRsdDJwbnRsVEovSnR1Und0aVhQdlh4bnBvSDUwNS9jN2Y1NmFzSzEybDZEZTBDdFV5a0pIbitDMFRZOGh0bmpRanRzc2kzTEd1NWliVkFxNEYzcDBSeHA2SjN6OS9CSW8zYzV3eUN0bXY5K1R6YVhyb3NHWE1HRHFVL1VGYmp5Q2tRSDZVZ0pEK0QzMTIzbDRhSm0vdmRFSXphSGs5cGV3NHpuKzJCdUlrY2FlK2tkdFhodGp3elU4dXNQYmlGRTUvcE1OUTRZK2RhL0szajhZenVJQ05ETzYvdWVqeWRMMnpBeVBXQ2dVU2xsc0N6RUNpRGpsdWxrM0xMMGJyLzNEL05xbDVXZXpQNjl1NGlMamdCY3dmRjNTcW9vS3ZmK1hmengxMitaODFpRnVaa1U1bWI2M0dleDJyanovajk1YmJ2ajh4L3oyZFpnSE1OZ2RBVVMxT08vTHozOWcvVDB5MzJtcHhVYk1EaDVxc1RmWFJDQVRxY2xjME1tY2JHdXRXZlpHemN5T0RUSTJOaVluM3QyYnJLaWcvbkZnYzNvMWE2bmVRNm5rKzhmcW1ad3pEcXQ3WU5IRzlpU0dFNU9iQWdBSDhoTndJbVRuNzVXNjc3QTJKM09PYWZUNnRSS2QwMTFnTTRSRTJiYjdJTjA1eEpmd1R6NzU0dXZwNFc3VXlPOXRqOVoyc3JQTHpEUmtoRG42NHZ2eXVER2dtU0syd2E1KzlVYVdvZm05N2RwUTFRUWQrL0xkUTh1elRZSGQ3MVN6YUV6M3RNZlQ3UU84TkhIaS9qVzNpeXV5SWhCcVZCdzg0NDBMa3FMNU5zdlZ0RTJ3L2srbEpmSU4vZG1NVENXenZkZnJ1YWQ1c21sQnYxR0MwOVZ0UFBKYmFsMERKdjQ0dE9sbU8yT0JRMFdBTmdjM245dkZNQVhMbDdQVlZseC9PSklIYS9Pc1ZTamFjQTRyMWtBaTUzME1DMGljRUZMVEFxeEVzaTR4VGNadHl3L2NkRVI3Tit6aTZ4MWt6TmhtdHU3ZWZyUVczUjA5ODN5em9WVFVkdUF6ZTRLa0dla0pSRWM2RnJDRXhNWnpsYy9mWjFYMjdTa09LK2d4WDBQL1gzTkJ4QldiTUJBTEE5bXM0V0txa3BRUUZ4TUxFcUZnb3QzN2NabVcvejFjYnVkU2xSS0JjK2M3YU84Ly93REZBV0pZZHh6ZGI3N2FSN0FmVy9VY2F6WjkxcGhxOTNCTjUrdjRFL1hGeElkNUpwaDhjSGNSQUkwS243MFNnMFd1d09qeFQ3bkZOa3RDV0ZlMC9udWZPbjB2TE1OMjUzT1daOEFlcTRadGp1Y09NN3ppajNiMUQ0aGxydk5DV0hjV09BYW9CUW1oZk9Yais3Z0Q4Y2JlYXlrWmRZcHNoL1puTVFYMzdYQi9YU3FjOFRFZi8yN2twcWVFWi90aDAxVzdqaFl5ZjdzZUw1MldRWkJXalhac1NFOGNzTTJmdlJxemJRYjcyQ3RtcytOTHkySUNORHk4d09iK1hOeE03ODUydUQrclA3bWFEMTZ0WksvbHJYUk0yb21LenJZL2Y1bnF6cTQrMVh2SnpLSm9Yb0NOV3JxK21hZTBRQ3VLY1JieGlzdVRKM3llOTNtSkQ1Um1BckEzZnR5T2RiY3o3MXZuS0ZsY0dVRmdJVlk3V1RjTXJQbE1tNjVmbU1rVitSbno5MXdBU2c4cWorRWhJUXN5VG5uNjhDVkY3T3JZQlBLOFQ0YXg4d2NmT000UmVVMU04N2lPRnBTTmVQeEx0cWFBNERkNGVCNHFlOGt2SGI3OUpseno3N3l0dGVTaEltQWdTZUwxZnZlUmF1UjIrUUo4cE1RQytMTW1UcmlZbUxkcjlYcXhmL1ZtamhEaUc3MlVqcXpPWkNUd0RmMlpIcGRxUDVVMU1UZnkyZFB2dEk3YXVhcno1WHp3TFVGN2d2MlZWbHhySThNNHZZWEt1ZjlGUE44L2ZGRUUzODgwVFRqZnMrbmJUOTl2WlpucTg1dm1jaDhuOXI1aXNZdnhoTy9xUVdSbkZOS0pDbW1YbjBVczc0Y1A4YlVOck9YWGZLMWYvb3hadStJejM1TWZjZGM1Wjk4N0ovKy9YdHZtTnIzcWYzMjFXWnF4NmFlMXVuanUxRk03Y2lVRTAwL3h1SW82eGppcTgrVmM4Y1ZXVVFINmRDcWxIemhvdlhzWFIvTjkxNDZQZTF6R2graTUxdVhaN0U3ZFRJQjB2R1dBYjc3WWhWRHBzbW5kcDdsdThhc2t3T1RmMWQzVXRJK3lJLzM1WklkRzBLUVZzM2QrM0w1VzFrYnYzenJySHV3YkxEWStPdy9TcmpuNmp4U3d3TlJBSjhvVENVN05vVHZISnc4bCtkbktqbDhjbkF6ZGRaQ1hMQ09CejVZUUhpQWhydGVxWjUxWm9CR09mbkRuenA0LzBkNU93a2hlajY2MVRWMWVWZHFKSC8rUHp2NDdUc05QRm5hNHM3RGNDR2Y3WE45NzMvOXUyTE9NcEx0d3lhKzhselplZmZKbDUrL2YvTzhFam91dEcyUzBIbDFlL25DbDJ6S3VHVjJ5MlhjRWh1b25mczZ2Z2lVeXVWVkVuYkg1bzN1WU1HSnNtb092bkVDNHh5NUI1NTk1ZTBaOTdrREJuYkhyTzJtbW1sSmdxY2YvUG9ScnQ3cld0THl3dUhqL09DMlQ4MzcrS3VkQkF6RWdqQmJWbDR0MUlrcHdaNytXZEhPMzhyYWlBcWNlK3B2bjlIQ1hZZXErZEcrSFBlRk96TTZtTS91V3NmM1hwcU1qczczQWpSVDhxREZTT2kxR0Q2eU9Za3Z2V3NEQUpmK1p2WlNOK2ZyaXIyWEw4cHh4VEx3dDlPTGN0aTNtL3E0OFM4bitQcWVUSzdLaWdNZ0p5NlVSLy9QZG43K1pwMTdVSm9YSDhxdlBKSU1PcHhPZm4rOGtZZUxtcVlsTEh6dTVvdmNhMStuVHJIdkdEYngyWCtVOE0yOVdWeXpLUjV3ZlRiV1J3Wng2OU9uM08yYUJvejgzNzhWODZOOXVleE1jYTNuM0pFY3dSK3YzOFkzbmkvbmJOK28xM0U5TTZDM0Q1dTg5bVhHQkJNZHBFV2pVdktqZmJrOGRLS1IzeDlyOVBuelVIdmNaRXlkWWVCd092bmxXMmVwNlRGd3h4VWIwYW1WNk5SS3ZuekpCaTdmRU0wUERsVXYrazNGdWJqNXJ5Y0IxM0tSaGE2bzhQVi9sYU5UTC8zQU8xeEtScTl5RnhZd2tISEx3bHFLY1l1WTlOUkxSNWIwZkU2bms1NyttV2ZBVE9RdW1LQlNxdHdCaVplT0ZQbDZ5NW9sQVFPeFlJeGpSZ0lEWE90VWUzcDdHUnhjM0ZxL2h3eWhwRVZvT1QxZ21ydXhEODlYZDNMTnBuaHk0a0xkMjY3TlMrVGF2TVJ6UHBiRjdrQ3JVdEkrYk9LZXc3WG4xWi9sNGxkdm5lVVB4eHRuYldPd1RGOXlvbElvdko1NENMRmNqSmh0M1BuU2FkNm83K1AySzdJSTFxb0owS2k0NDRxTmRBeWJPTkU2UUZYWENDZGFCN2hzWFRUdHd5YisrK1hUbE0xenF1MVVGcnVESDc1U1RWWFhNRis1TkFPSEU1K2ZxUkd6amE4OFY4WWRWMnprNm14WGNDRXhWTStuZDZSUHk5ZzlXOERnU0VNZlgzbXVuSi91enlWSXErYi83a2duT1RTQUg3NWFNMjBXZ1hwOGhzRnNVNE5mck8yaWRXaU0vM2ROUHVFQkdnQTJ4WVlRUFA1VWNpbHZCTG9OMDRQUmtZRmFRblJxakI2ek94YTZvb0hkNlhRZjMvUFlnMk5XcjlrbVFpd2xHYmY0dGh6SExmOXVHR1Jid09qY0RSZEFlRmdZd2NHdXBRZ094OUlsclBXMS9uODJjeVV6bkcveXhQa3lXNnpjOTlEZlptMFRFemtacEZWNS9DNDRsenI1eGpJbkFRT3hZQ3htaXp0ZzBOTGF3c0FpVjdKNHFpZWVYU25CY3plY2dkbm00STZEVmZ4c2Z4NWRCcE03RS9yNStOcHo1ZHgyYVFaM3Yxb3pyYjZ4NTVPdnVCQWRnMlBXV1pNRUJXaFV4QWJySnZ1NWhObktBelFxSXVmeGxDSkFvNkxKNHYxRVR6ditORzRwNnlaUG40SHZ2Y1ZySnZ6VVdmTFQzanQxLzh6Zng5UjludStkUGtYZk9jc3I3K1VKYzE2Z1BQWlBXMDR3WmNQc2ZaeTZ6bURHMDB4Ylh1R2N0djVpNnY0WkQrdjNDL0FyZGQyYzdoN21oMWZsa0JNWHltL2ZhZUJFcXl1dzZYQTYrZStYVC9QSmJXazhmTEpwWHVVRzUvSlVSVHUxdlFhQ3RXcEsybjMvUGJRN25OeDFxSnErVVFzM2JVdWx0dGZBRDErWnZpNXp0b0FCUUZIckFGLzRaeW0vK3NCbVF2VWFydG9ZUjFYM0NFK1d0bnExbThqTE1OZm50TEpybUZ2K1hzd3ZEbXdtT1N5QWV3NmZvYnJibGNOaG9aL21uNnRQNzBqanV2d2t2NXo3ZDhjYVpwMVdmYUdLSmFIektuZGh5MXhrM09MNzNNdHgzRkkvYUtMbVRPT0NIOWVYMU9Sa01qTmNBUU4vWDJjWFFsQ0FudS9jK3ZGWjIyZzE2aGtERUhmZS96QVdxNVU3djNnVGV0M3N2eHYzUGZSM3IvT0NhNXcyTlovQldpY0JBN0dtZFk2WXVPbkpJbTdla1haQkY5N2FYZ09mZU9LRXoxcnJOengybkFDTmlpOWN0SjdyTmlkUjNkM1B0MTZvbk40UTF3M1d6dzlzOXJyd1BqVEQ0UFJBVGdKM1hMRnh6cjdkY2NYR1dkdDVUcW5la2hER0x3NXNudk9ZVTk4SEVEMSt3UjcxRWNWZktLKzgvdHFpSFZ2NFcveVNuS1Y5Zk1uQUZSa3h2RlRyWGZIQWFMSHptNlAxQzNxK2lzN2hlYlY3OEdnOXpZTkdqamIxZStWRm1EQVJNQml6MmhrWXMwemJEMURUTThKL1BsM0tyejY0aGFOTi9meDFTckFBSmhPTHphZHNZdXZRR0xmOHJaaDlHK05tWEUrY3NBanIvRzEySnoyaksyK1oyMEpZN0VDNzhMY0wvenNuNDVhVk5XNVp6V3gyKzZ4VC9nR2lJOFBjRHcvbWFydlFMRmFyVjA2SGlTU0dOcnNkaDQ5Zi9KU0VHQUJHRE1aVkVYaFpTQkl3RUFMdlpEeFhaY1h4L2ZkdWN1KzcvSGR2VGh2QVg3MHBudTllT1puOTFtaTErN3pvVHNpT0RlSEQrWWtvZ0wwYllyaGxaN3JQNlhPZnYyaTlWOEsxVitxNmVmM3M3S1hObG92ODhjenJiVDZlZmdxeG5OZ2N6bW5CQWwrbHRtWVM2SkgwOEZ6ZTkycGRENzg3MWpEai9uK2Q3dlM1WGF0U0VqTStHTzhZbWYzelZkdHI0Tk4vTGFaanhPUnpqb3hXTmI0a1laNVAxQVpOVnA3d0VYaVk4TStiZHMrNDczeWR5L3JuOS8zdjJ6TUdVSVJZeldUY2N1RmszSEpoQm9aRzVwenlmOWRYYmthdGNsMHo1Mm83d1dLemNmaDRxYzk5ZTNadUFWeFZFbzRVbGZ0c1kzZTRmdmQvL052SDJacVRBVUJ0WXl2ZitZSnIxc0pUTDc1SlNaVXI0YVhua29UZEJhNzhCVmFialpDZzZWVVUxaklKR0FneFJXTFk1Qk96VVl2TjU5TStuY2M2SjZ2ZE1lZlR1cEsyUWY1VTFNeW5kNlFCY012T2RFdzJPMzh1Ym5HMytkVDJORzdhbHVwKzNUUmc1RWRUU3FkNXN0Z2RNNjZsRGROcjNGK1BXZTFZNWprOThKM21majd4UkJIcEVZR1liUTdlYXVyanJTL3NBVnlaMlQvODZER2Y3OHRQQ0dQVGVIMW5pODNocmdzdHhFcHh2bXZneitWOVVVRnpUNXVkTUZQU3NmV1JRUXVTeVRzcVVPdDFuT3J1RVQ0MW5rUndKYkhMVXlBaFpOd2k0NVpWeFdxMWNmQ05FejczdVFNR2RzZU1iU1pvMUdxdTM3OFhnQjg5K0poNysvWDc5M0w5L3IxVTE3ZncyRE9IK05XalQvUCt5M2VUbnV5YUFSUVZIc3JYYjdtZXlqT052RmxVenNDdzc1TEthNGtFRElTWVluTjhtUHZycGhucWozdVdWVFA2dURENzh2dGpEYXlQQ21MdmV0Y1V3dis4ZUFOeHdYb2VQRnJQbDk2MXdTdHBVZStvaGEvK3EzeldkZFFIYTdvNFdOUGxjNS9uallCbkp2ajUyTGN4am85dFRhSFBhT0hBbjQ2NnR5ZUZCYmlQKzJKTkYzZStmSm9iSGp0T1FvaWVuMTJkNTI1WGtCakc0eC9kd1crTzFuTzBxWitCTVVrUUpwWVBqVW81cituNDR0eDBHY3g4LytVTHEzUnhQdlhTN1E0bkNhSDZSWm5wNEducVZHWWhsaE1adDhpNFpibnlSMm5KQ1JQNUM1eE1Ma2NBMTFJRm04MkJ5V3doTVM2Sy9YdDJrWmJrcXFMVTNONU5nRjVIVEdRWXVabnB4RVZIOE0rWGoxRGZmT0VsVVZjeUNSZ0k0U0U1TE1CZDRneWdmSVlzNllIYXlRdnY2RHlUb3ptQjc3MVl4Yy9mdjVsdHlhNHBVQi9abk1RMW0rSzlMdVM5bzJhKytFelp0RnJyUzBVL25nVElNY2VUTzZVQzh1SkMrZElsRzl5SjFKb0hqYVNHQjVJUXF1ZnpGNjFuZldRUTk3NXhadEg3TE1SOFhaZWZ4UHV5NDNqaVZDc3ZuK2wyQncvbWMwT1lGaEhJUXg4cEpFZzdlZW5zTTFxNCthOG5mV2J6UHhmUlFWb01aanNtbSt2dnlUOHIydDM3TnNhR2tEUCtKT3hVK3hBTi9lZWZlWHZmeGpnQ05DcHNEaWZQZVF6SU8yZFk2bkJqUVFybG5VTno1bUl3V2UwVXR5M04rbnVseHdEVXRvUVp3WVZZam1UY0l1T1c1U285T1I3VmVBNkJwYXplTUNFbTBoVklVd0NmdS9FYTkvYW5YMzZMa3FvNjNudkpkajcvMFFQdTdmWE5IVHo2ek12WTdIYmVmWEVobCszWVRIUkVHSis2OWlydWYvZ3ArZ2JubDVOb05aS0FnUkRqd3ZRYWZySS9GNVZ5Y2pENmFwM3ZkWGpoSGxQbkRPYjVKOHV4MkIxODlWOWwzSGZONU1YWDg2TGJPV0xpYy84b29lc0NiejR1eE1TMHdKZ2dIVis3TE5POXZYUEV4SmVmTFVNQlhMOGxtYjk5WWhkSm9aTnJ2Sm9Ialh6NnI4WHNTSW5ndTFkbUU2aFZjZFhHT0FxVHcvbkc4eFh1RE90QytOUHUxQWl5b29QNTNydXoyWlVhd1owdnplK3BlTEJXelQxWDUza0ZDOEExdGY5bisvUDQzRk1sczJZUm44dEhOaWZ6b2J4RVhxenQ0cG5LRG43NittU1pzMi9zeVhRSERKNDQxY0xyOWIxZTc5V29sSHpwWFJ0NHNyU1YxamtHN0h2V1J4T2dVV0cwMkx6TzRZdFNvZUNXbldrRWFkWFU5NDl5K3d1Vk0xWklVQ3NWWGtuUEZ0UEVRTitKYXlweGo4RzhJbXErQzdIUVpOemlJdU9XNWVIV2ozK0E4TkJnZDRXQjhOREpTbVpESTNNSHVvTUM5ZXk3ZE1lOHpxVldLZm53VlpmTzJtWmsxSFU5dERzY2hBWUh1YmRucENVeE5ETEt5WXBhMHBQaVNJaU40dlZqcFJ3dHFRS2NLQlZLWG52bkZNM3QzUnk0OG1LZU9mUTJ3NlArclE3a2J4SXdFQUxZbWhUTzk2N005c3I0ZmJKMWtOS09JVFpFQldHMDJqR1liUml0ZHJRcUpma2UwLytHelBPYnVxWlJLZG1XRk02Qm5BUUtFc044dG9rUDBYUFAxZms4WDkzSmtjWSt2MFRyUFg4R0gvS1libWgzT04wM0N3MzlvMTc3NnZ0SHVlM1pNZ3dXRzYrZDdhRytmNVQ3cnNrbktTd0FyVXA1d1U5ZmhWZ0lXcFdTZ3NUSkJFZnpmU0t1Vk1EMzM3dUoxUEJBampYM2t4Y2Y2ZzRjRkxjTlVwZ1V6bmV1ek9hN0wxYWRkOTl5NDBJSTBhbTVMaitKZnFPRk03MEc5NzZVOE1rOENWT1RjeWtWQ242MlA0K0wwaUxadHpHT08xODZ6ZHROZlRPZVJ6ZitKRzQrNjRNem9vUGMzK2U2eUtCWnAra21oUVh3N0tjdW12T1lDMkhpYWFMRjVzQ0pLNG1sdjBzOUNySFVaTnd5U2NZdHkwTkRTeWVYN3NqM3VXOGl5ZUJzOUZvdDIvUG5ycUlCb0ZRcTUyeHJNTHArRjR2S2EybnQ3T1o5ZTNZUnFOZFJtSnRKWVc2bVY5dDlsKzFnMzJXK2d4VTNYZnNlSHZqek03UjJyb3hrbm90QkFnWmlUY3RQQ09NVGhTbGNOcVUwMGVDWWxSKys2cXFGZnVlN041RVZFK3pyN1FCMHpKQmROMUNyWWwxRUVIbnhvV3hKQ0dObmFnVEIydWtmT1lmVDZUWEZOaXNtbUt5WURMNXlhUVlkd3lhcXVvZXA3VEhRTm15aXRIMkk1MjQrdDBINVhPV0pKdXorOWV0b1ZFbzJSTG1pc0RhSEU3WEhVNHZ3QUEwZjJaeEVhZnNRejFkM2NuRmFGTHRTSTNpcW9wMEgzcTczU3JMVVBHRGtNLzhvNGQ2cjgvaGJXUnZETXlRNUVtSXBGU1NHdVcrWUFZNDI5Yy81SHFVQ2JyOThJKzlLajJMSVpPV3VWNnA1d3FNeXdnOWZxZWF4RzNmd25zeFlla2N0M0g5azdrR1JyM1BreElhNlgwOE5aRXlVVkFSb0cvWWVqRHVjVGs2MERyQTdMWklRblpwN3I4bmpWMi9WOC9pcEZueVplRHB2c2MrZExIQkx3dVFOd3BsZXc3TDVIRWVObDBJejIreUU2SloyR0dOek9IMG1sQk5pcWNpNFpaS01XNWFYcHZZdUxpRWZ6NndGd3dZakpWVm5lUFZveVpMMzUvRHhNcTdldTR1NnBqWXFhaHVvcUcxa2UxNFd1Wm5wSk1aRm9kVm81ajRJcm5LUWF6bFlBQkl3RUd2WXhEVGUvUGhRciswOW8yWnVlN2JNZlVGdEdCaWQ5Y0w3aW8vcGY5ZHNpdWM3SHVXTGZCazBXWG00cUpsL25lN2cvVGtKM0ZTWVNuaUE5eCt2aEZBOUNhRjZyc3lJeFdwM2NQMGlUN3ZkbFJMaHpoVDg0TkY2UW5WcVBsR1lpa3FwSUVpcjlwcnFOK0ZEZVlsOEtDOFJoVUtCcjlRMmQ3NG5GTFZLNmJWZVdnaC84Q3o5VmRkbm1QTUprbElCMzc0aW02czN1VEluLy9qVkducEh2VXY0dFErYitNV1JPbTYvZkNNM0ZpU2pWU200OS9BWm55VU5aN0l1TXNpOXZ0aHNjMURaTlRrTlZxTlNFaC9pbXVvL1pMTDZUQ2oybDVJV0JzZXNmUHVLamFpVUNyNTh5UVlTUS9YOC9NMHpYbVhUbEFyWDhXQitNd3c4QXdZblcyZWZqZEU4YU9TVFQxNVlsWVhYUGpmNzlOSUowVUd1bjBlb1hzUExuN25rZ3M1NXJrNjBEdkRGcDMyWCt4SmlzY200WlRvWnR5d2ZsV2NhdWVQZVB3Q1R5UTZkNTFESnBtOXdtTnZIMzc5UUhBNEgxZlhOQUpqTUZvNmNyT0RJeVFvQTFHb1ZXbzBhdFVybCtsMlkrQS92WkkwV3F3U1BKR0FnMWl5cjNjRTNuNi9nNFJ1MnVkZmVIcTd2NWFldjE5SnZuTHdwbUNrU1AyYTE4ei9IR2pqV1BQMHA1Zk9uTzltZkhVOWhVdmkwZmRYZEl6eFYwYzVMdGQzdUJHZC9LV25oSCtWdHZEc2psdmZuSkxBbE1XemFSZXk1MDUwejltV2h0QTZOTVdLMkVhSlRjN3g1Z0xvK0F5L1VkUEhKYmFsY21SSHI5WFIyZ25JZUdYQ1BOTXc4UlZxSXBiTExJMkR3VnVQc3N3dVVDZ1hmdVhJais3TmR3WUluU2x1bjVRNlk4RXhsQnp0VElya3lJNFlQNXllaFVTbjV5V3UxY3liZ211QzVUS0tpYzlpcmlrTmlxTjc5R1p1dFZ2aS9xenNadGRqNDRWVTVhRlJLMGlNQ1VTdVZYb0dCQUk4czBXYmIzRS9KTjNzR0ROb0dabTNyZExJa1Q5NDFLaVZKSGlYa2hGaExaTnd5bll4YmxxZHpDUlFzcHJlTEsyZmNaN1Bac2MzaldpZ2tZQ0RXdUlFeEM3ZS9VTWwvWExTT1I0cWFPZEU2ZlZEOGwxT3RIRHJUZzFxbFFEa2VlVFRiSERRTkdtY3N6K1lFZnZwNkxZL2R1QU96elU1VjF3anZOUGZ6ZW4zdmpPdjd6RFlIejFkMzhueDFKNUdCV25hbFJMQXQyWldnTFNVOGdNZEtYRk9NRjdPOFYrT0FrZi82ZHdWZnZtUURkWDJ1TmRSTkEwWitjS2lhbjc1ZVMzNThHQW1oZWtKMGFnTFVLalFxQlNybDVNL0ZkUTFXb0ZEZ0hqaU1XdXdNakZsbU9LTVFTeU1xVU91ZXRncHdwSEhtd1dDWVhzTVA5K1d3STltVmVmeHdmUysvbkdPcHdROE9uU1krUkVkdVhDZ0hjaEpJQ2czZ3V5OVZlUTNpWjdMVlkyM3cxT1VJS1I3TEVkcm5XQnQ4dUw2WGJ6eGZ3WFdiay9qMndjcHBzd2dDTkpNRDU3a1NOQ2FFNnQwM0pBNm5rMU50dmpPdlQ5Q29sS1JGQk03YVppR3Npd3gwRC9hZnJlcmdkKzgwdVBmZGV2RjZkNERuNm9mZW52YmUvZG54M0hyeGVnQmVQOXZEUFlkbno0UWVyRk56YlY0aS82eG9keWVKbTI5dGVDRVdpNHhidk1tNFJZakZKd0VEc2VaVmRnM1BPc1YwMkdROXI3VnNUUU5HUHZ6SU8vU01tcjJtQmM5SHY5SENDelZkdkRCZXIxZ0I1elRGK1VJVXR3M3lwV2ZLcG0wMzJ4d1UrUmlZQ0xFU1hKd2U1ZjU2eUdTbHN0UDNEWEJtZERBLzI1L25UcUpWMlRYTTkxNnFtdk16YkxZNStQcS9LdmpmanhTU0dLcG5XM0k0ajl5d2pXOGZyS0owaGpKbkUyWkx4RGd4L1I1Y3N3MytZL2U2MlRzQzFQVWF1SGw3MnJUdHdSN3IvV09EZGU1amRZeVllS2JTZStxdDUreUMyaDREQnN2c1dkVVRRL1U4NlpIYlliRnM5Zmhabld3ZHBNOGpJT01aQk9uekVhaDV0TGlaN05nUXJzeUlZZStHR0xvTVpuNytwdTlBMEJVWk1YenRza3lpQXJWY2toN0Y3UzlVZWlXaUZNS2ZaTnppVGNZdFFpd3VDUmdJc1lnV3FzelFVay9zR3BKa1AyS1Z1VElqeHYzMTIwMzlQZ2ZEMTJ5SzUrdDdNdDNyWVd0NlJ2amFjK1h6THBjNE1HYmhpOCtVOHFzUGJDRXhWRTkwa0k0SHJ5M2d6eVV0L0ttb3llZVUvZFR3UUtLRFhFbjhMSFlIRlYzZWRaNDk4bmVSRXhkS1RwejMydVh6RlIraTUxUGpRWVd5anFGcEFZTmRIblhkVDg2em1zUlN1Q2h0Y2xsSjJReEJuOW5jZGFpYWlBQU5oVW5oM0xBbG1TQ3Rtdi8zeGhuM3YwMTZSQ0MzWFpyaGxlOUNwVkN3UGpKSUFnWmlUWkJ4aXhCaUtna1lMSUdZeUhCMkYyemkwTnZGakpta1RJc1FRaXlsVUwyRzdjbVROOEJIR3J4ekVjUUY2N2o5aW8xZU40bWxIVU44OWJseVJ1ZDRzajVWMjlBWW4vMUhDZmNmMk15R3FDQlVTZ1dmM0piS3ZvMXgzSCtrYmxxTjlGMnBrLzJxbkpLL3dGOFVlQ2VJTEpsSHdLQnB3TWdORjVqYzdKMy8zRHZyL25DOXhyMU1wR25BZUY1cm8wMDJPMTk5cnB4N3I4bGplM0lFMTJ5S0p6OCtsSHNPbjJIUCttZytsSmZvcm1uZk1XemlrZUptbnF2cXdIYXVqMXVGRU1JUDFHbzEyd3EyK3JzYll0ekpVMHRmSFdJeHJObUF3WWV2bWw4MjVwbVVWdGRUMTlRMlo3djllM2R4eVhaWGlSR2RWc1BmRDc0eGEzdWRWc090SC8vZ2pQdUxLbXBRS1pYa2Ixdy81N2wvK2ZCVGM3WVJRb2pWYnUvNmFIZXBMYXZkd1ZHUGhGOEhjaEw0OGlVYkNQSW9IZlpPY3ovZituZWxPN25YdWVvZE5mTWZUNVZ3ejlYNTd0cmxjY0U2ZnZEZUhCcjdpNmp2SDNXMzlid3hQOVUrL1luNVV4WHRQRlhSZmw3OW1Pcm1IV2w4YnBkckdjS0RSK3Q1NUdTenozYlpzU0ZFanBjdWREaWRjeTZwV0NvZjlMaVpQMWpiZGQ3SE1kbnMzUFpzR2JkZG1zRjErVW1rUlFUeTZ3OXVjZSt2NnpQd2FIRUxoODUwWTVkQWdSQmloUWtQbjU2NFVvZ0xzV1lEQnR2ejU2N3ZPcHZPM29GNUJRd3F6elJ5eWZaOEFBcnpzamhXV2sxTFIvZU03UlVLQlRHUllUUHVEdzRNUUt2UmtCQVRPV01iSVlRUWt6eVhJNVMwRDNtVkpnelNxcnlDQlg4dWJ1SEJvL1h6cm5Bd2t4R3pqVnVmUHNWbmRxWnowN1pVbEFvRnYzN3JyRmV3UUtOU2VtVWtMMmxmdktuL2VyV0txOGNUQWdLelRxLzNuUFpmMXp2S2lQbmNabG1jajNEOTdQV3dBN1VxcnQrY0JMaUNHQy9WVEwrT0JtcFUwN2JwMVNyV1J3YVNFUjFNWm5Rd0dkRkJXR3dPdnZ4c0dmY2VQa05KMnlCZnVUVFR2U3dFWU5oa0kxU25KamtzZ0tZQjR3VitaMElJSWNUS3RtWURCa3VscWEyTDhwcDZjalBUS1QxOTlweVdKTno5bThjWUdYVmxwdjNzRFZlekxpVUJnRU52bmVTdDhScWlGeGZtc3J0Z0U4WXhNNzk5L0xtRi93YUVFR0lGQzV1eUhPR05LYVVSSHovVlNvaE93dzFia3JqclVQV01wUlBQaDkzaDVMZnZORkRVT3NqbEc2SjVvclRWYS8rMnBIQUN4bTl5SFU0bjVaM0R2ZzR6TDhGYU5ac1R3dWdmc3pBNFpzVmd0bUcwMmxFckZXeUlDdUpjMGJtREFBQWdBRWxFUVZUV2k5ZVRQRjV4d1dTeis1ek5NT0dpdE1rRWtjVUxGTVJRS1JVRWFsU01XdXpUZ2pFNnRaTFBYelE1YTI3VVI2NkhUMjlQZDg5NmVQbE1OMjNEMDdPMmU5YWQvOG4rUERaRUJwRVVwcDlXUXMyenBOd3JkVDBjYmU3bjV1MXBYSmVmUklCR1JXRlN1RHVRTTJTeWNycDdoT1lCSTgyRFkvUVpYVC9meXE1aHFaZ2doRmdXakdPVGZ3OE5CZ08xZGJOWGdCSGlYSzNaZ01IdDkvNWhYdTJ5MHBQWnYzY1hjZEd1QWFmRDZlU2RraXFLeW11ODJ2MzQ2N2ZNZWF6QzNFd0tjek45N3JOWWJkeDUvNSs4dHQzeCtZLzViR3N3am1Fd3V2NDRxRld1TWxrOS9ZUDA5QytmeEZSQ0NMRWM3RmtmN1o3R0R2Qm13L1NBd1A4Y2ErQ3Bpblo2UnhjbngweFI2NERQVE4yWHJZOTJmMTNUWS9DWkZQRmMzUGYrL0htMWU2NnFjOFp6aGVvMTVNYUZ1Ri9QSjMvQmZBUnFWTHo4bVVzQVYzSkhzODJCeGU3QTZZU0lBSTNYdjlIcEtZa2Z0eWFHODlHdHlZQXJDUFA3WTQzVGpyODFNWngxa1pObE0vZDYvR3dubUd4Mkd2dU5IRy94L3Jjd1d1dzg4TFpyaWNZSGN4TzVlbE04NmVNbElzUDBHbmFuUm5vdEhUblRhK0NUVHhhZDQwOUFDQ0VXaDkwKytmZmNack14TUNqM0EySmhyZG1Bd1Z6aW9pUFl2MmNYV2V1UzNkdWEyN3Q1K3RCYmRIVFBYTDk3SVZYVU5tQWIveU9Ra1paRWNLRHI2VkJNWkRoZi9mUjFYbTNUa3VLOGdoYjNQZlIzQ1NBSUlkWTh0VkxCc01sS3FGNURiWTloeGd6Z2l4VXNtSWtDdUd6ZDVKUDgyWjc0ejRmQllxUExZQ1l1V0RkcnU0ck9ZWDc3VHNPTSszZW5ScmlmeURzWG9GOFRSc3cyMm9iR1NBb0xRS3RTb2gwUGR2dHE5NWVTMW1uYnhxeDJnclJxSGl0cG9kVkhUZmpLcm1FR3hpeEVCTGhtSVF5YXJGUjNqMURkUFVKdHI0RzYzbEZhaDR5emxvb2JNZHQ0dExpWlI0dWJTWThJNUpKMVVlVEZoWkliSDBxTVIzbkxYeDQ1ZTg0bDU0UVFRb2lWU2dJR1BoeTQ4bUoyRld4eUQ1cU1ZMllPdm5HY292S2FHY3ZFSEMycG12RjRGMjNOQWNEdWNIQzh0TnBuRzgvbzRJUm5YM25iYTBuQ1JNREFrOFhxdmJaVXE1Ri9VaUdFbVBCVVJUdlBuZTcwK2NUWm45UXFKWThVdDdCblhUUUZpV0dVTHNEVS95TU52UlFraHFQWEtOR3BsS2lWU2h4T0p5Tm1HNDBEUnQ1bzZPWEZtcTVaTS82L1VkL0g1Lzk1aXJ5NFVLS0R0SE9XS250amZNWkc5enhLc1IxckdXRGJET2NldGRpbzdCcmg4Vk10dEUrcGZsRFhaK0M3TDU3bTV1MnAvTzZZNzJDSHhlN2drWk10SklUb2VLR21pK3J1a1FzcTY5WTRZS1RSSTM5QmtGWk5mSWlPOEFBTkoxc2xHQytFRUdMdGtMdExIM1pzM3VnT0Zwd29xK2JnR3ljd3pwRjc0TmxYM3A1eG56dGdZSGZNMm02cW1aWWtlUHJCcngvaDZyMjdBWGpoOEhGK2NOdW41bjE4SVlSWUM2eDJCeStmbVRuWjdMbDY5LzhjdWVCaldPME8vbHJheWw5TFd3blJxYkhhTC95UjlUMkhMM3pkcXNsbXA2UnRjTjVMRWI3NWZNVzhqLzJ6MTJ2UHQxdTgzZFRIeWJhQldhc1dQSDZxNWJ5UFA1ZFJpNDJ6Zll1Zi9GRUlJWVJZYmlSZ01JZW5YcnJ3Z2VHNWNEcWQ5UFRQUEFWMEluZkJCSlZTNVE1SXZIUkUxbFFLSWNSS3N4UlZDRllEczAyU0RBb2hoQkJMYmMwRkRIeXQvNS9OWE1rTTU1czhjYjdNRml2M1BmUzNXZHZFUkU2VzRWSjVyQU4xWG1BWk1DR0VFRUlJSVlRUVlzS2FDeGdzbHFBQVBkKzU5ZU96dHRGcTFETUdJTzY4LzJFc1ZpdDNmdkVtOURxdHp6WVQ3bnZvNzE3bkJWZHlxcW41RElRUVFnZ2hoQkJDaVBPMTVnSUdOcnQ5MWluL0FOR1JZVXdVZUpxcjdVS3pXSzBvbFpPekJpYVNHTnJzZGh3KzFtNm1KTVFBTUdJd3lnd0RJWVFRUWdnaGhCQUxaczBGREFhR1J1YWM4bi9YVjI1R3JWSUJ6TmwyZ3NWbTQvRHhVcC83OXV6Y0FyaXFKQndwS3ZmWnh1NXdWVW40OFc4ZloydE9CZ0MxamExODV3dXVXUXRQdmZnbUpWVjFnUGVTaE4wRnJ2d0ZWcHVOa0tEcFZSU0VFRUlJSVlRUVFvanpzZVlDQm92RmFyVng4STBUUHZlNUF3WjJ4NHh0Sm1qVWFxN2Z2eGVBSHozNG1Idjc5ZnYzY3YzK3ZWVFh0L0RZTTRmNDFhTlA4LzdMZDVPZUhBOUFWSGdvWDcvbGVpclBOUEptVVRrRHd5TUw4RjBKSVlRUVFnZ2hoRmlySkdEZ2cwS2htTHZSSXBuSVgrQmtjamtDdUpZcTJHd09UR1lMaVhGUjdOK3ppN1NrT0FDYTI3c0owT3VJaVF3ak56T2R1T2dJL3ZueUVlcWJPL3p4TFN5cFl5MEdmM2RCQ0NHRUVHSmVaTndpaEZocEpHQXdSWHB5UEtyeEhBSU94OUtYY0lxSkRBTkFBWHp1eG12YzI1OSsrUzFLcXVwNDd5WGIrZnhIRDdpMzF6ZDM4T2d6TDJPejIzbjN4WVZjdG1NejBSRmhmT3JhcTdqLzRhZm9HeHhlNm05aHlYd3JwdFBmWFJCQ0NDR0VtQmNadHdnaFZxSTFIekM0OWVNZklEdzAyRjFoSUR3MDJMMXZhR1IwenZjSEJlclpkK21PZVoxTHJWTHk0YXN1bmJYTnlPZ1k0TXAzRUJvYzVONmVrWmJFME1nb0p5dHFTVStLSXlFMml0ZVBsWEswcEFwd29sUW9lZTJkVXpTM2QzUGd5b3Q1NXREYkRJOGE1OVV2SVlRUVFnZ2hoQkJpcWpVZk1HaG82ZVRTSGZrKzkwMGtHWnlOWHF0bGUvN0dlWjFMcVZUTzJkWmdkQVVNaXNwcmFlM3M1bjE3ZGhHbzExR1ltMGxoYnFaWDIzMlg3V0RmWmI2REZUZGQreDRlK1BNenRIYjJ6S3R2UWdnaGhCQkNDQ0dFSitYY1RWYTNwdll1cGhZakhEWVlPWHk4bEZlUGxpeDVmdzRmTHdPZ3JxbU5vdkphN3ZuOWt6ei8yanMwdG5aaXNWcm5mWnllL2lFSkZnZ2hoQkJDQ0NHRU9HOXJmb1pCNVpsRzdyajNEOEJrc2tPbmMyb0lZV1o5ZzhQY1B2NytoZUp3T0tpdWJ3YkFaTFp3NUdRRlIwNVdBS0JXcTlCcTFLaFZLaFFLeGVSL2VDZHJQSmZnZ2hCQ0NDR0VFRUlJTWRXYUR4aDRPcGRBd1dKNnU3aHl4bjAybXgyYnpiNkV2UkZDQ0NHRUVFSUlzUmF0K1NVSlFnZ2hoQkJDQ0NHRW1FNENCa0lJSVlRUVFnZ2hoSmhHQWdaQ0NDR0VFRUlJSVphMW1NaHczbi9GUlFUb2RmN3V5cHF5WW5NWWJDdlk2dTh1aUNuQ3c4UDkzUVVoaEJCQ0NDSEVFdm53VlpkZTBQdExxK3VwYTJxYnM5Myt2YnU0WkhzK0NrQ24xZkQzZzIvTTJsNm4xWERyeHo4NDQvNmlpaHBVU2lYNUc5ZlBlZTVmUHZ6VW5HMVdzeFViTUpDYlV5R0VFRUlJSVlUd24rMzVHeS9vL1oyOUEvTUtHRlNlYWVTUzdma0FGT1psY2F5MG1wYU83aG5iS3hRS1lpTERadHdmSEJpQVZxTWhJU2J5M0R1OXhxellnSUVRUWdnaGhCQkNpTld2cWEyTDhwcDZjalBUS1QxOWxqR1RlZDd2dmZzM2p6RXlPZ2JBWjIrNG1uVXBDUUFjZXVza2I0Mlhycis0TUpmZEJac3dqcG41N2VQUExmdzNzSUt0MklCQjhha1NmM2RCekdMRVlQQjNGNFFRUWdnaGhCQ0w2UFo3L3pDdmRsbnB5ZXpmdTR1NDZBZ0FIRTRuNzVSVVVWUmU0OVh1eDErL1pjNWpGZVptVXBpYjZYT2Z4V3JqenZ2LzVMWHRqczkvekdkYmczRU1nOUVWU0ZDclhLbjlldm9INmVrZm5MTVBhOG1LRFJnTURNby9wQkJDckViSFdpVGdLSVFRUXF3R2NkRVI3Tit6aTZ4MXllNXR6ZTNkUEgzb0xUcTYrNWFrRHhXMURkanNkZ0F5MHBJSURnd0FYRWtVdi9ycDY3emFwaVhGZVFVdDdudm83MnMrZ0xCaUF3WkNDQ0dFRUVJSUlaYW5BMWRleks2Q1RTZ1ZDZ0NNWTJZT3ZuR2NvdklhbkRPODUyaEoxWXpIdTJockRnQjJoNFBqcGRVKzI5akhBd09lbm4zbGJhOGxDUk1CQTA4V3E4M3J0VllqdDhrVDVDY2hoQkJDQ0NHRUVHSkI3ZGk4MFIwc09GRld6Y0UzVG1DY0kvZkFzNis4UGVNK2Q4REE3cGkxM1ZRekxVbnc5SU5mUDhMVmUzY0Q4TUxoNC96Z3RrL04rL2lyblFRTWhCQkMrTjIzWWpyOTNZVmxLekVoZ1UwYnM5MnYyenM2cUs2cG52SHBqTCtFaDRXemJldGt5ZVBpMGhJR0J0YjJORTRoaEJBdVQ3MTBaRW5QNTNRNjZla2ZtbkgvUk82Q0NTcWx5aDJRZU9sSTBhTDJiYVdSZ0lFUVFnaXhURVZGUlpHOWNiSmtWVjlmSDlXMU0wL2w5S2ZCb1VFNnV6dUpqNDBIWUdOR0ZzZUxUdUJ3THNmZUNpR0V1QkMrMXYvUFpxNWtodk5ObmpoZlpvdVYreDc2MjZ4dFlpTEQzVityeHBNZWdpdllJQ1pKd0VBSUlZUlloa0pEUXRpY2s0c0MxM1RPa1pFUnlxc3FsL1ZBcHU3c1dXS2lZbENwVkFRRkJaR1dta1pEVTZPL3V5V0VFR0tGQ0FyUTg1MWJQejVyRzYxR1BXTUE0czc3SDhaaXRYTG5GMjlDcjlQT2VwejdIdnE3MTNrQm5FelBaN0RXU2NCQUNDR0VXR1lDQXdMWmtyOFpwVW9GZ01rMFJtbDVtYzlrVHN1SjJXeWh2cUdlekF4WHVhdjA5SFI2ZW5zd2pJNzZ1V2RDQ0NFV2tzMXVuM1hLUDBCMFpOaDR5SnM1Mnk0MGk5V0tVams1YTJBaWlhSE5ic2ZobUI1NFQwbUlBV0RFWUZ6V2dYbC9rSUNCRUVJSXNZd0VCQVJRV0xBVnJkYjFaTVJxczNLcXJBeXp4ZUxubnMxUFMyc2JzYkZ4aElXR29sUW8ySlNkVFZGeHNRekFoQkJpRlJrWUdwbHp5djlkWDdrWjlYamdlNjYyRXl3Mkc0ZVBsL3JjdDJmbkZzQlZKZUZJVWJuUE5uYUhLN0QrNDk4K3p0YWNEQUJxRzF2NXpoZGNzeGFlZXZGTlNxcnFBTzhsQ2JzTFhQa0xyRFliSVVIVHF5aXNaUkl3RUVJSUlaYUpBTDJld29LdDZNYW5VZHJ0RHNyS3loazFHdjNjcy9sejR1UjB6V2wyYmR1SlFxa2dOQ1NVMUpRVW1wcWIvZDAxSVlRUXk1elZhdVBnR3lkODduTUhET3lPR2R0TTBLalZYTDkvTHdBL2V2QXg5L2JyOSsvbCt2MTdxYTV2NGJGbkR2R3JSNS9tL1pmdkpqM1psWDhuS2p5VXI5OXlQWlZuR25tenFKeUI0WkVGK0s1V051WGNUWVFRUWdpeDJQUjYxOHdDdlU0SHVKNlNuQ292WlhCNGFhZHhMb1RSVVNQMWpmWHUxK3ZUMXhFVUdPakhIZ2toaEZocUNvVmk3a2FMWkNKL2daUEo1UWpnV3FwZ0hETmpNbHRJakl2aXdCVVh1WU1GemUzZDlQUVBvZFZveU0xTTU3cDlsNUdhR091UDdpOHJFakFRUWdnaC9FeXYxN090WUF0NnZTdnBrc1Bob0xTc25NSEJsVnVXc0xtbGhaRVIxNU1acFZKSmRuYTJPNEdqRUVLSTFTMDlPUjdWZUE0Qmg4T3g1T2VQaVF3RFFBRjg3c1pyM051ZmZ2a3Q3bnJnVVFhR1J2ajhSdytRbGhRSFFIMXpCMy84eDBGKytjaFRIRDVlaXRQcEpEb2lqRTlkZXhWUjRhRkwzdi9sUkpZa0NDR0VFSDZrSDErRzRCVXNxQ2hqWUhEQXp6MjdNQTZuazZycWFuWnUzNDVDb1NBOE5JejA5RFFhR2h2OTNUVWhoQkFMN05hUGY0RHcwR0IzaFlIdzBHRDN2cUdSdVJQZkJnWHEyWGZwam5tZFM2MVM4dUdyTHAyMXpjam9HT0RLZHhBYUhPVGVucEdXeE5ESUtDY3Jha2xQaWlNaE5vclhqNVZ5dEtRS2NLSlVLSG50blZNMHQzZHo0TXFMZWViUTJ3eVBycHhsZ1l0QkFnWkNDQ0dFbndRSEJWR3d1Y0NkczhEcGNGSldXVUYvLzhvT0Zrd3dqQnBvYUd4ay9icDFBS3hQUzJkZ1lKREJvWlU3YzBJSUljUjBEUzJkWExvajMrZStpU1NEczlGcnRXelAzeml2Y3ltVnlqbmJHb3l1Z0VGUmVTMnRuZDI4Yjg4dUF2VTZDbk16S2N6TjlHcTc3N0lkN0x2TWQ3RGlwbXZmd3dOL2ZvYld6cDU1OVcwMWtpVUpRZ2doaEIrRWg0YXh6U1BCb1N0WVVFNWZYNStmZTdhd0dwdWJKcGRXS0JUazVlU2dVV3Y4MnlraGhCQUxxcW05aTZtMWNJWU5SZzRmTCtYVm95VkwzcC9EeDhzQXFHdHFvNmk4bG50Ky95VFB2L1lPamEyZFdLeldlUitucDM5b1RRY0xBQlRmdXVmM1V1ZElDQ0dFV0VKUlVWSGs1K2FpVXJyS1RkbnRka29yeWhrWVdCMHpDNmJTNlhUczNyNER0Y1lWS09qcDdhRzhvbUxhNEZJSUljUzVDUXNOWlh2aE5nQkdSa1k0ZnJMSXp6MmFUSGJvNzNLNkZ4Zm1jcnlzR3B2TlBtMmZXcTFDcTFHalZxbFFLQlNULytHZHJORml0YnFYTjZ4MlAvbkdaM3dtR3BJbENVSUlJY1FTaW8rTEkyZlRKbmNDUUt2RlNrbDVxVHRCNEdwa05wdXBxcWxtYzU1cnVtcE1kQXhKU1VtMHRyWDV1V2RDQ0xHeW1jMW05OWRCUVVFb1VPRDBjempXMzRHQ0NXOFhWODY0ejJheit3d2tpT2xrU1lJUVFnaXhCQlJBYWtvS3VadHkzTUVDazJtTW9wTGlWUjBzbU5EVDIrc1ZJTWpja0VGd1VQQXM3eEJDQ0RFWGs5bk02S2dycWFCU3FTUTJOc2JQUFJLcmpRUU1oQkJDaUVXbVVDckkzcGhONW9ZTTl6YkRxSUdpa21LTVkyc24rL0taczNVWURBYkFOYkROejh0RnJaYkpqa0lJY1NHYVcxdmRYMmRsWkJJY0xNRllzWERrS2kyRUVFSXNJcTFHeSthOFBNTEN3dHpiQm9jR0tTMHZ4MmF6K2JGblM4L2hjRkJ4dXBLZGhkdFJxbFFFQmdTU2w1TkxhVm1aMzZmUUNpSEVTdFhSMlVGQ1FqemhvV0ZvdFZwMmJ0dE9SMmNIUThQRGpKbE1zRXlXQ0t3MUE0T3JveUtRQkF5RUVFS0lSUklTRXNLV3ZIeDBPcDE3VzBkbko5VzFOVGdjRGovMnpIOUdSNDFVMXB3bVB5Y1BnS2pJU0Rac1dFL2QyYk4rN3BrUVFxeE1UcWVUc29weUNyY1VFQndVakVLaElERWhrY1NFUkg5M2JVMTc1ZlhYL04yRkJTRkxFb1FRUW9oRkVCY2J5N2F0V3llREJVNG5aK3JPY0xyNjlKb05Ga3pvN3U2aHNhbkovVG90SlpYNHVEZy85a2dJSVZZMnE4VktVWEV4SFowZE1sOUxMQ2laWVNDRUVFSXNKSVdDRGV2V2taNmE1dDVrczlrb3I2cWd2MzkxbGswOEgyY2JHd2dPQ2lJNk9ocUFUUnV6TVJxTkRLK0JCSkJDQ0xFWTdIWTdWZFhWTkRZMUV4Y1hTM0JRTU5yeGNyWkNuQzhKR0FnaGhCQUxSS2ZUa3JzcGg0andDUGUyMFZFalpSWGxheXE1NGJ3NG5WUlduMlpIWVNHQmdVRW9sVW8yNStkenZPZ2tGb3Q1N3ZjTElZVHd5VGhtcEtHeDBkL2RFS3VFTEVrUVFnZ2hGa0IwVkJRN3QrLzBDaGIwOXZWeG9yaElnZ1V6c05sc2xKWlh1Sk0vNnJRNk51ZmxvVkxKOEVRSUlZUllEdVNLTElRUVFsd0FwVkpKVmtZR1cvSTN1NmQrT25GUzM5QkFhVVU1ZHJ2ZHp6MWMzb3hqUmlxcUt0MVp2TU5DUThuTHpVT3BVUGk1WjBJSUlZU1FnSUVRUWdoeG5nSURBdGxldUkyVTVCVDNOcFBKUkhGeENRMU5qVkxLYXA3Nit2dXBQVnZuZmgwZEdVWDJ4bXdrWkNDRUVFTDRsK1F3RUVJSUljNlJBb2lQVDJCalpwYlg5UG51bm01TzE5WmlzMXI5MTdrVnFxVzFGYTFXUjNwcUtnQUo4ZkZZTEJicTZxWGNvaEJDQ09FdkVqQVFRZ2doem9GT3AyVmo1a1ppeHJQN0F6Z2NEczdVbmFHdHZWM0tXVjJBK3ZxemFEVWFFaE1TQUVoTFRjVml0ZERjMHVMbm5na2hoQkJya3dRTWhCQkNpSGxRQUFrSkNXUnV5RUN0bnJ4OEdrWkhxYXlxeERBNjZyL09yUkpPb0xxMkJxMVdRM1NVS3lDVHVTRURpOWxLWjNlbmZ6c25oQkJDckVFU01CQkNDQ0htRUtEWHMybGpOaEVSa3hVUW5FQnJXd3RuenpaZ2QwaGl3NFhpZERxcHFLeWlZTXRtd3NQQ0FjalpsSTNWYnFXdnI4L1B2Uk5DQ0NIV0ZrbDZLSVFRUXN4QWdZTFU1R1IyN2R6cEZTd1lOUm81V1h5UzJqTjFFaXhZQkhhSG5kS0tDa2JIWjIwb0ZBcTI1T1lUSFJYbDU1NEpJWVFRYTRzRURJUVFRZ2dmZ29LQzJGWllTR1pHSmlxbENnQ0gwMGxEWXdQSGkwNHdORHpzNXg2dWJqYXJsWkxTVWt3bUV3QUtwWUw4UEFrYUNDR0VFRXRKQWdaQ0NDR0VCNDFhUTFaR0pydTI3eUFzTk5TOWZXaDRtT05GSjZodmJNVGhjUGl4aDJ1SDJXTG01S2tTakdOakFDZ1ZycUNCWjhKSklZUVFRaXdlQ1JnSUlZUVF1S2E5SnljbGNkSHVYYVFrSjZOUUtBQncyTzJjcVR2RHllSmk5eFI1c1hSTUpoTWxwMG93amhtQjhhQkJiaDZ4TWJGKzdwa1FRZ2l4K2tuU1F5R0VFR3RlWkdRRVdSbFpCQVVHZW0zdjdldWw5c3daeHNhbnhRdi9NSm5ORko4cVlldVdyUVFGQnFKUUtNakx6YUdpeWtsM2Q0Ky91eWVFRUVLc1doSXdFRUlJc1dZRkJnU1N1V0VEMFZPbXVJK09qbEpiVjBmL1FMK2ZlaWFtTXBzdGxFd0VEWUlDVWFBZ0x5ZVhLazdUMmQzbDcrNEpJWVFRcTVJRURJUVFRcXc1R28yYTlMUjFwQ1FsdVpjZUFGaXROdW9iNjJscmI4ZnBkUHF4aDhJWHM4WGltbWxRVUVCd1VCQUtGT1RrNUtEUmFHbHBhL0YzOTRRUVFvaFZSd0lHWXNYNlNVKzh2N3NnbHRDM1lqcjkzUVd4Q21qVUdsSlRVa2hPVGthdFVybTNPNTFPV3RyYWFHaHN3R2F6K2JHSFlpNFdxNFhpMGhJS054Y1FIQnlNQXNqS3pFQWZvT2ZNMlRxUVFJOFFRZ2l4WUNSZ0lGYTBYU25CL3U2Q1dBTEhXZ3orN29KWTRkUWFEYWxKeWFTbXBLRHlDQlFBOVBiMmN1YnNXWGRTUGJIOFdTMVdUcGFlWWt0dUh1SGg0UUNrSmllajErcW9ySzZTS2haQ0NDSEVBcEdBZ1JCQ2lGVkxyVmFUbXB4TWFrcnF0RURCNFBBUTlmVU5EQXdPK0tsMzRrTFlyRlpLeWtyWmxKMU5mR3djQUxHeE1XaDFXeWdycjhCcXMvcTVoMElJSWNUS0p3RURJWVFRcTQ1YXJTWWxPWVhVNUdUVWF1OUwzZkR3TVBXTkRmVDM5eU9UMTFjMmg4TkI1ZW5UbU0xbTBsSlNBUWdQQzJkNzRWWkt5c294bWNiODNFTWhoQkJpWlpPQWdSQkNpRlZEcTlXUmtwUkVjbExTOUVEQnlEQU5EWTMwOWZkSm9HQTFjVHFwTzNzV2s4bEVWbVlXQ2lBd01JZ2Qyd281VlZiR3lNaUl2M3NvaEJCQ3JGZ1NNQkJDQ0xIaWhZU0VrSnFjUW14c0xFcVBxZ2NBSXlNajFEYzEwdGZiSzRHQ1ZheTFyUTJ6MlVKZVRnNUtwUkt0UnN1MnJWdXBycW1oczB2S0xnb2hoQkRuUXdJR1FnZ2hWaVFGQ3FLam8wbE5TU0U4TEd6YS9oR0RnZnFHQnZyNkpGQ3dWdlQwOWxCOHFvUXQrVnZRYU5Tb2xDcHlOK1VRRmhwRzdka3pPQjN5bXlDRUVFS2NDd2tZQ0NHRVdGRlVLaFdKQ1ltdXJQaDYvYlQ5dmIyOU5MZTFNamd3SUlHQ05XaG9lSmlpNGlMeWMvTUlEblpWMGtsT1NpSTRKSmlLeWdyTVpvdWZleWlFRUVLc0hCSXdFRUlJc1NJRUJRYVNtSmhFWWtJQzZpa1ZEeHgyTysyZG5iUzB0a3A1UklGeGJJd1RKY1ZzMnBoRmZHdzhBT0doWWV6Y3ZvUHlpZ29HaDRiODNFTWhoQkJpWlpDQWdSQkNpR1ZMcFZJUkZ4dEhZa0lDWWFHaDAvYWJ6R1phMjFwcDYrakFacFV5ZW1LU3cyNm5xdW8wUTBQRFpHVmtvbEFvMEdxMEZHN2RTbDFkSFMydHJUSURSUWdoaEppREJBeUVFRUlzTHdvRkVlSGhKTVluRUJNVGpVcXBtdFprYUhpWTF0Wld1bnU2Y1RqbHRrLzQ1c1NWRE5Fd1lpQXZOdytkVG9zQ0Jaa1ptWVNHaG5HNnBocTczZTd2YmdvaGhCRExsZ1FNaEJCQ0xBdDZ2WjdFK0hnUzR1UFI2d09tN2JmYjdYUjFkOVBlMGM3UThMQWZlaWhXcXNIaElVNmNQRUZlYnA0N1FXWmNiQ3doSVNGVW5hNlMzeWNoaEJCaUJoSXdFRUlJNFRkcXRacVk2R2dTNGhLSWlBajMyV1p3YUlqMmpuYTZlN3F4MngxTDNFT3hXcGd0RmtwT2xiQmgvUVpTVTFJQUNBd0lZUHZXUWhxYm02bHZhcEFxQ2tJSUljUVVFakFRUWdpeHBMUWFEZEhSMGNSR3h4QVJHWWxTb1pqV3htUTIwOW5aU1h0bkIyTmpZMzdvcFZpTkhFNG5aODdXTVRnMFNQYkdiTFFhRFNnVXBLZWxFUlVaU2VYcEtrYU5ralJUQ0NHRW1DQUJBeUdFRUl0T3A5VVNFeE5EYkhRTTRSSGhLSmdlSkhBNm5IVDM5dERSMlVGLy93Qk9TVWtuRmtsUGJ5OURROGZabEoxTmRGUVVBQ0VoSWV6Y3ZvTzYrbnBhMmxwQmNtTUlJWVFRRWpBUVFnaXhPUFI2UFRIUk1jVEdSQk1XRnU0alJBQTRuUXdNRHRMZDIwTlhWemRXbTFRNkVFdkRZclZRVmw1R1FrSUNXUm1acUZRcWxFb2xXUmtaeEVSRlVWbDlHclBaN085dUNpR0VFSDRsQVFNaGhCQUxRb0dDME5BUUlpTWlpWTZPSWpSa2VobEVjRTBMN3gvb3A2ZW5oOTdlWGl4U0RsSDRpUk5vNytpZ2YyQ0EzT3hOaEllNzhtaEVSRVN3ZThkT2F1dk8wTm5aS1hOZGhCQkNyRmtTTUJCQ0NISGU5SG85VVJHUlJFWkdFQmtlZ1Zxajhkbk80WERRMTk5UGQwODN2WDE5Mkd5MkplNnBFRE16bVV3VW56cEZha29LRzlhdFI2RlVvRmFyeWNuZVJFSmNBalYxTll5T1NtNERJWVFRYTQ4RURJUVFRc3liV3EwbUlqeUN5SWdJSWlNakNReVlYdjV3Z3QxdXA3ZXZqKzdlYnZyNitxWGV2VmpXbkRocGFtbW1iNkNmM094TkJBY0hBeEFSRWM3TzdUdHBibTZtc2JsUktuVUlJWVJZVXlSZ0lJUVFZa1pLcFpMUWtGQWlJOEtKakl3aU5EVEVaOExDQ1liUlVmb0hCaGpvNzZkL2NBQ0hRMjZ1eE1waU1CZzRYbHhFV2tvcTZXbHBxSlFxbE9PVkZPTGo0cWl0TzBOdmI2OHNVeEJDQ0xFbVNNQkFDQ0VFQUFwQXA5Y1RGaHBLV0Znb29TRmhoSVNFK0N4N09NRnFzZEkzMEUvL1FELzkvUU9ZTFpJa1RxeDhUb2VUeHFZbU9ydTZYVWtRbzZNQjF4S2N6WG41OVBiMVVYdW1sakdUeWM4OUZVSUlJUmFYQkF5RThCTzlXa1ZTbU43OXVtM0loTW0yY0ZPMncvUWE3QTRuQm91c0ZSZStLWlZLUWtKQ0NBc05KVHdzakxEUVVMUmEzYXp2Y1RxY0RBNE4wamN3UUg5L0h5T2pvMUorVHF4YUp0TVlaUlhsUkVkRnNURXpDNzNlOVRjN09pcUt5SWhkTkRZMTBkVFNMRE5waEJCQ3JGb1NNQkRDaDB2U28vams5alNlT05YSzYvVTkyQjJ1RzZKUXZZWlBGS2FnVXltNTc4MjZDenJIeHBoZ2Z2ZmhyZTdYbi90SENhVWRReGQwVElDRVVEMGZMVWpoL1RueHZGTFh3MTJIcXMvcC9TRTZOUUVhMWF4dERCWWJxbG1lT2s4MVlwYWdoYjhwVUJBWUdFQkljQWloWVNIem1qMEE0SFE2R1RHTU1EUTBSSC8vQUFOREE3S0dXNnc1dlgxOTlBOGVaMTFhR3FrcHFTZ1ZDcFJLSmV2WHJTTWhQcDZ6OWZWMDlmWkk4RXdJSWNTcUl3RURJYWJRcVpYY2Rta0d5V0VCNU8vTDRVVExBRjk4cHBTOCtGRHVQN0NaSUszclkvTm1ReDhuV2dmODNOdnBQcjk3UGUvTmlnWGc2dXg0WHF6cDRuakwvUHY1eFhkdDRFQk93cXh0SGp4YXp4Y3VXai92WTE3Mm16ZXd5RTNta3RGcXRBUUhCeE1jSEVSd1VCREJRY0VFQmdXaVVzNGVDQUl3V3l3TUR3OHhORFRNMFBBd0l5TWoyQjJTckZBSWg5M08yZnA2T2pxN3lNN01JaUxDVllJeElDQ0F2TnhjMGtaR3FHczR5MEQvZ09RM0VENzlwQ2ZlMzEwUVMraGJNWjMrN29JUUMwSUNCa0pNY2V0RjYwa09tOHo4L3BkVExRQlVkNC9RTzJweEJ3enV1R0lqTnoxWnRPeWVuai93OWxuMmJvaEdxMUlDOExYTE12blk0eWV3T1dRSXU5b29WU3FDQTRPOEFnUEJRY0ZvdEw1TEcwN2xkRG94R0F3TURnMHhOT3dLRUpoTlkzS3pJOFFzak1aUlNrcExpSXVMSTJQREJuVGp5M2hDUWtMWXVybUFnWUZCNmhyT01qdzg3T2VlaXVWb1YwcXd2N3NnbHNDeEZvTy91eURFZ3BHQWdSQWVMdDhRdy9WYmt0MnZYNi92NVdoVFB3QTJoNU9mdmw3TEE5Y1dvTUExOWYvdTkrVnkyN05sN2lVTEUwSjBhbDcrekNYbmRHN1A1UWt6ZWRlRGg2ZWRhNm91ZzVsL2xMZHpZMEV5SjFzSCtYTko4M2tIQzNiLytuWDMxNFZKNFR4NGJZSDc5VTFQRkhtMWZmQkRCUVJyMWJRTWp2SHRnNVZlKzZ3eXUrQzhLVlVxQW5RNkFnSURDZERyQ1FqUUU2QVBKREF3Z0lDQXdGbnFGVXpoZERJNk5zYm82Q2pESXlNTURRMHliRERna0ZLSFFwd3pKOURaMVVWUFR5OUpTWW1zUzAxRHJYRUY2aUlpd3RrUnNZMmUzaDdPMXRjemFqVDZ0N05DQ0NIRUJaQ0FnUkRqY21KRHVQTTkyZTdYL1VZTFAzbXR4cXROY2RzZ1Q1eHE0Y2FDRkFCMkpFZnd6VDFaL0hoS3U4VjJ5ODUwYnRtWlBtZTdiY25oYkVzT243T2RaMkRBMDlPZjNPMytlbUxHd29UYVhnTnBFWUVBNkZSS2dzZG5YclFOajJIMkNLVlptcGNBQUI2S1NVUkJWQkFNbTJ6eXhIbzJDZ1U2alphQWdJRHhZSUNlZ0lESjRNQmNTUWg5c1ZpdGpJNGFNQmdNakJoR1hWOGJqUkljRUdLQjJSMTJtbHRhYU8vb0lDMDFsZFNrWkpRcTE5S2ZtT2dZWXFLaTZlanFwTDZ4RVpOVVZCQkNDTEVDU2NCQUNDQXJPcGhmSE5pTVh1MGE2RG1jVHI1L3FKckJNZXUwdGc4ZWJXQkxZamc1c1NFQWZDQTNBU2RPZnZwYXJmdkcyTzUwMGpRdysxTWxuVnBKZk1oa2xZVE9FUk5tMit4UDRwYzZuNVpuLzN4NThtTTdwMjNiblJycHRmM0owbForZm9FSklsY2lCYURXcU5GcGRXaTBXblJhTFZxTkJxMVdpMWFyUTZ2VkVxRFhvZGNIb0ZRcTV6eWVMdzZIZzFHakVZUEJnR0hVd0toaEZNT29BWXZGSWtFYUlaYVF6V2JqYkgwOUxhMXRyRXRQSXlraEVZVkNBUW9GQ2ZFSnhNZkcwOXJlUm5Ocml3UU9oQkJDckNnU01CQnJYa0ZpR1BkY25VK0lidkxqY044YmRSeHI3dmZaM21wMzhNM25LL2pUOVlWRUI3bWUvbjR3TjVFQWpZb2Z2VktEeGU3QWFMRnp3MlBIWnozdmxvUXdyMlVJZDc1MGV0NVZFdXhPNTZ6VC9EVWVzd0hzRGllTzg0dzB6TFlrWVMxUkFBcWxFclZhalVxbFFxMVdvMWFyMEdxMGFEVTZ0RG90T3EzRzlWcXJSYXZUb3RWb1hUY01GOGpoY0RCbU1qRTJOc2FZeWNqWW1PdHI0NWlKc1RFalRzbktMc1N5WWJHWXFhbXRwYVdsaFhYcDY0aVBpd05Bb1ZTUWtweE1jbElTWGQzZE5MVTBZekRJR21jaGhCRExud1FNeEpwMklDZUJiK3pKOUxyQi9sTlJFMzh2YjV2MWZiMmpacjc2WERrUFhGdmdEalJjbFJYSCtzZ2dibitoa3RhaHNVWHQ5eDlQTlBISEUwMHo3bi9uUC9lNnYvN3A2N1U4VzlWeFh1ZnhQTTVzZk0waW1POTd6NFVDQlFxbEFvWEM5WjlTb1FDRkV0ZURQQVZLOTlkS2R6dlBiYTcyb0ZRcVVhblVxRlZxMUJvVmFwVWFsVnFGU3FWQ00vNjFXdVVLQ3FqVWFsUXE5WnpsQnkrRXhXckJPRGFHYVR3STRBb1FtRENPaldHMW1HVzJnQkFyakhGc2pNclRWVFMxTkpPeGJqMVJVVkdBNis5VWZGd2M4WEZ4OVBYMzA5VFN6T0NBVkZVUVFnaXhmRW5BUUt4Wkg4cEw1SnQ3czd5Mi9iT2luYitWdFJFVnFKM3ovWDFHQzNjZHF1WkgrM0xjQVlmTTZHQSt1MnNkMzN1cHl0MXV2amZPTXlVOWJCb3d6amxiWVRuNHlPWWt2dlN1RFFCYytwczNGdVVjVit6ZHV5akhYU3cycXhXenhZckZZc0ZzTldPMVdNWmZtMTNiekJiR1RFYnNraFJTaUZYSllEQndxcnlNMEpCUTBsSlNpWTJKaHZIZ1kxUmtKRkdSa1l5TWpORFUwa3gzVDQvTUdCSkNDTEhzU01CQXJGblBWM2R5emFaNGN1SkMzZHV1elV2azJyekVjejZXeGU1QXExTFNQbXppbnNPMUM5bk5KZmVydDg3eWgrT05zN1l4V0thWGtsUXBGRjR6TlZZYmg4T0IzV2JIYXJkaHQ5dXgyKzNqTi83akFZSHhJSURGWXNWc01XTzFXbkU0SkJBZ2hJRGhrV0hLcXlvSURBZ2dKU1dGeFBnRWQrNlNrSkFROG5KeU1abE1OTFUwMDk3WktRbEtoUkJDTEJzU01CQnJsdG5tNEk2RFZmeHNmeDVkQmhPWHJvcys3Mk45N2JseWJyczBnN3RmcldIRTdIMHo3Wm44TUM1RXgrQ1lkZGJraGdFYUZiSEJrNW54elV2NDlEbEFveUp5SHJNckFqUXFtaXplU1IyMWF0Zmc5M3hMT002SEUyQThKNFBUNlJqL3Z4UEcvKzl3T25BNG5JQVRoOE8xemVsdzRHcmk4UjZIRTV2ZGh0MXV3MmEzWTdQWi9uOTdkeG9kVjNubmVmeFhlNVZLcWxMSjFsTGFiQ3pqRFcvWXNZM0RFZ0lrWkRCNEJ1akFTVEtHSm9kTUdpWVFtcHd3YWFZVFRxWTczUkJ5SUhPbUlTZWRPZDBrSFNmUURKa0U4TENFeFlFUVkyTnd2QUMyc1NWTHRuWlpwU3BWbFdxdmVWRnlTZVZia3VWRjN2VDl2RkhkZTUrNmRVdUhSZmQzbitmL1Z6cVZDd0dTNmR6clZDcFZNQ1k3aWQ4THdOUVFIUnJTbnIxNzFYeWdSUTIxZGFxdmE1RE5sdnRUek9sMGF1NkZjelJyNWl5MWQzYW9zN05EMGFISlhkNEdBTUN4RUJoZ1N1c2FqT20yWjdicWpoVXpUaW93Mk5zWDFycW4zMU94ZThwYjEyK1J5MmJSM2F0bjZTOFcxMmwzVDcrKzg5S0hSYzlqa3ZUNDJzVUZnY0cvakZHcllPMEN2eDY4YXU0eHIrM0JxK2FPTzI1MFljTWxmcTkrdkhieE1jOTU5UHNrYWZwdzBCQXBNdnZnVkhsajQ1dVRkbTRBT0YyU2lhU2FEeHpRZ1lNSFZWdFRveGtOalhJNmMxMXBiRGFyWmpZMmFtWmpvd0tCZ05vN085WGIxOHVNSlFEQUdVRmdBS2l3aU9DMWM2cjEvYy9QengvNzdFL2YxbEN5Y0hyb212azErdTdWOC9MYjBXUzZhRmh3eEx5cU10MjhxRlltU1ZjMlZlck9sVE9MVHZ1L2EvVXNYZEpZa2Q5K2ZWK1BOdTd2UGJFdmRab3Q4bnNsU2UwaFdvWUJ3RVJrMG1rZGFtOVhlMGVIcXFaWHFyR3hVWjZ5c3Z4eG44OG5uOCtuVkRLcHp1NXVkWFIyS2h5aHV3SUE0UFFoTUFDT1V1dDE1bDlIRWlsRFdDQkpqbEZyOVpQcHpMZ3REaVZwVy91QW50cmFwcSt1bUNGSnVuUGxUTVZTYWYzeWc0UDVNWC81cVJtNmJYbGpmcnMxRU5VUDN0Z3o1amtUNll5Q3NXVFJZMTZuTGY5NktKbFdZb0xMR3Q1dDY5ZTZwN2RxcHE5RThWUkc3N1FlMWp0M2YwYVMxQjRjMHMzL3Rybm8reGI1dlpwZmxmc2pONUhLeUdtMVRPanpBQUM1SlZQZHZUM3E2ZTJSeCtOUnJiOVcxVlhWc2d6L3Y4WnFzNm1odmw0TjlmVUtoa0xxNk94VVQwKzNVdFE2QUFCTU1nSUQ0Q2lMYTd6NTE2MER4ZGVQdW13ak44VFJJb0ZDTVQvYjNLSlowOXk2Y2xadTZjTTNQdDJrNmxLbm50elVySHN2YlNvb3R0Z1hTZWorRjNjcW1oajczQy92NmRiTGU3cUxIaHZkbWVIeHQvY2RWMXZGTDh5dDFsY3VidERoYUVKcm45cVUzMS9uZGVYUCs4cWViajMwKzQ5MTYvb3Q4cGM1OWNNMUMvUGpsdFo2OWVzdnI5QlBOalZyVTJ1L0FrUEZRdzBBUUtHc3BHQW9wR0FvcEUvMmZhS3FxbXJWK3YzeWVrYUs4M285SG5rOUhzMlpmYUc2ZTdyVjJkbXBZQ2hJYTBZQXdLUWdNQUJHcWZlNnRMTEJsOS9lMlJrc09xN0VQaElZUk1hNXFSOHRLK2w3cjN5a3gyOVlyT1gxNVpKeXJRaXZuMTlURUVEMFJlSzY1M2M3MUI0OE04V3VuTVBGQ3pQSGFPOWxOa2tMcXoyNjk3SW0yWWVmZ3JVTlJOVllYaUsveDZtN1ZzL1NyQXEzZnZUV0o1Tit6UUJ3dmttbDArcm83RkJIWjRkS1MwdFY1NjlWVFhXMXJOYmNuMjRXaTFtMWZyOXEvWDdGWWpIMTlQV3BwN2RId1ZCSW9qMGpBT0FVSVRBQWhubWROajE4M1VXeW1FMzVmVy9zSzE0L29IelVsUDl3Zk9KRi9oTHBqTzUvY1ljZXUzNGtOQmdkRm5RTnh2VDE1N2FwT3h3LzNzcy9aWTRzWjZoME8vU3RLeTdNNys4YWpPbWJ6KytRU2RJdFMrcjE3THBWcXZPNDhzZmJCcUw2NnI5L29CVU5QbjMzNm5rcXNWdDA3ZHhxTGFzdjE3YzM3Tkx1bnNIVC9WVUE0THdRRG9lMTU1TzkycmQvdnlvcnA2dXV0azdsM3BIWmNFNm5VNDMxOVdxc3IxY2lFVmRQYnk0OEdCZ0lLc3ZjQXdEQVNTQXdBQ1JkWEZldTcxMDlUMzdQU1AyQzl3OE5hSHRuVUUzVDNJb20wd3JIVTRvbTA3SmJ6Rm8wYXRsQ01ENnhLZmMyaTFuTDY4cTFkb0ZmUzJ1OVJjZlVsRG4xNkpwRjJyQzdTMzg4Y1BpTXpESVkvVHU0YWRReWlYUW1tMjhSMmRJZktUalczQi9SZmMvdlVEaVIwcHY3ZTlYY0g5RmoxeTlTbmRjbHU4V3Nuak1ZZ0FEQStTS2RTYXVydTF0ZDNkMXlsNVRJWCtOWGRWV2xuTTZSOE5adWQ2aStyazcxZFhWS0pCTHFQZHluM3A1ZUJRWUN4NXc1QmdEQTBRZ01NS1V0OG51MWJsbURyamlxcGVMQVVGSi8vOFp1U2RKRDE4elhuTXJTTWMvUk9VWlhnQks3UlJmNDNGcFk0OUVTdjFjckczMHF0UnYvbGN0a3N6S2JSbVkxektrczFaeksyZnJyeTJlck14VFRSejBoN2UwTnF6MFUwL2FPb0Y2NFkvVnhmY2RqdFZVODRwSi8yaWlieGF5bWFXNUpVaXFUbFhYVWJJdHlsMDFmWEZ5bjdSMUJiZGpkcFUvUG1LWlZqVDc5WmxlSG52aFRjMEZ4eUxaQVZGOTdicHQrdEdhaG50M1JydEFZeFJrQkFDY21FbzFxWC9OKzdXL2VyOUt5TWxWTnIxUjFWWlZjcnRIaGdWMTEvbHJWK1d1VlRDWFYxOWVuN3Q1ZUJRSUIyalFDQUNhRXdBQlRsczFpMXIyWE5tbFJqYWRnZjI4a3J2dWUzNUVQQWxvQ2tYRURnOWVMTEZ1NGZuNk4vblpVMjhWaUJtSkovWHhybTE3OHVGTTNMUERydG1XTktuZlpDc2I0UFU3NVBVNWRQYnRLeVhSR3Q2emZNdEd2ZDBKV05manlIUTZlM05Rc2o4T3FkY3NhWlRHYjVMWmJDNVlvSEhIVHdscmR0TEJXSnBOSkpzTlI2YUhQZVdTMW1QWENjUlJlQkFCTVRGYlM0T0NnQmdjSDFkelNMTGU3VkZWVmxhcXFySks3cENRL3ptYTF5Vi9qbDcvR3IzUW1yWUdCb1BvRC9lb1BCQlFKaDFtNEFBQW9pc0FBVTFZeW5kRURHM2JwNTdjdVYxV3BRNUwwaCtZK1BiSnhyL3FqaWZ5NHNXWVFEQ1hUK3VmTkxkcmMxbTg0dHVIakxsMDNyMGJMNnNvTngzYjNET28zdXpyMDZ0NGV4Vks1cC9LLzJuWlF6KzFzMXpXenEzVERBcitXMUhvTk45OHZmTncxNXJXY0tvZUNReHFNcDFUbXNHcExXMEQ3RG9mMTBwNXUzYjY4VVZmUHJwTERhamE4Wi9Uc2lMSDhzZVh3WkZ3dUFHQ1VyS1J3Skt4d1MxZ3RMUzF5dTkycXJLeFNkV1dsM0c1M2ZwekZiTkcwaWdwTnE2aVFKQ1dTaVZ4NDBCOVFmNkJmOFhoaWpFOEFBRXcxQkFhWTBnSkRDZjNOU3gvcXIxWmZvRjlzYmRON2h3S0dNYi82OHlHOTlrbXZyQmFUek1OUDBlT3BqRm9Ib2txbWkwL3B6RXA2Wk9OZXJmL1NDc1ZUYVgzVVBhaDMyL3Exc2JsdnpMb0U4VlJHRzNaM2FjUHVMbFdVMkxXcXdhZmw5VDdObVY2cWhuS1gxbTg3S0NtM2RHQ3lIQWhFOWQvKzN5NTk4N0ltN1RzY2xpUzFCcUw2SDYvdDFpTWI5MnBSalZkK2oxTmxEcXRjVm90c0ZwTXM1cEhmU3k0N01NbGtVajd3aUNUU0Nnenh4eWNBbkU2NThDQ2ljS1JGTFFkYVZGTGlWbFhsZEUyZk5sM2VzcklqLzhHV0pObHRkdFZVMWFpbXFrWlNicmxEZitDdyt2c0RDZ3dNS0oyZVdEY2dBTUQ1aDhBQVU5NkgzU0hkODl2dFl4NFB4WkludEFhL05SRFZ6Yjk0VjcyUnVETEhPZGV6UDVyUVMzdTY5ZEtlYmttNW0rL1ROVjMwZy9ZQjNmdTdIWWI5OFZSR1c0c0VLZ0NBczE4MEd0R0Ixb2dPdExiS1pyWEo1eXRYUlVXRnB2bDhCVVVUSmNsZFVpSjNTWWthNmhxVXlXWVZDb1hVSHdnb0ZBb3FGQnBVTWtWZG1xbklhYldvemp0U0dMazlHTXZQbER3VnZFNmIwcG1zd29tSmQ1OENNUGtJRElCSmRLcmFJNTd1dGFWQmloUUN3SGtybVVxcXA3ZFhQYjI5TWtseXVseWFWbEdoQ3A5UHZuS2ZyTmFSUHcvTkpwUEt2ZDZDTm81RFEwTUtoa0lLRFlZVUNvVTBHQTVUUlBFTXUyem1OTjMrcVJsNitzK0h0TEc1VituaEp4VWVwMDNybGpYSVlUSHJzYmYzbmRSbnpLMHMxVTl2dmppLy9mWG50bWw3Wi9Da3ppbmw2alY5ZVdtRGJsaFFvOWYzOWVydlh0dDlYTzh2YzFnTFdsUVhFMDZrWkpuQUVzb2pCbytqWlRad3ZpTXdBQUFBbUtLeXlnVUFoOXJiZGFpOVhTYVRTWjZ5TWxYNEtsUlI0WlBYNjlYUkpXMWRMcGRjTHBkcXFxc2w1YnI5aE1QaGZJQVFHZ3dwRWgyU2FPTjRXamlzWnQxMytXelZlMTFhOUlVRmV1OWdRUGY4YnJzVzFuajBQOWN1bG51NFE5UGJMWWVMTHIwODArNjZaSlkrUDZkS2tyUm1YbzFlMmRPdExRY25mcDMzWE5xa3RRdjg0NDU1Y2xPejdsNDlhOExudk9JbmJ5a3h4ckpUWUtvaE1BQUFBSUFrS1p2TktoZ0tLUmdLcWFYMWdDd1dpM3psNWZKNnZmSjZQUEtVZVdTeEZEN05OUStIREo2eU1xbTJUcEtVVHFjVkdnd3BHQXdwRW9rcU1oUlJOQnBSbXB1d1UrNi9ycDZsZXUvSXNwSmYvVGxYODJoM3o2RDZJb2w4WVBEZ1ZYTjEyek5iejdxbjUwLzhhYit1YkpvdXV5VlhXUGxiVjF5b3IvejZQYVdPZHowbmdFbEJZQUFBQUlDaTB1bTArZzRmVnQvaDRXNDNKcFBjSlM1NXlyenllc3JrOFhoVld1bzJ6RUxJQlEyNUpRNmp4V0pEQ2tlamlrYWlpa1FqaWthaUNnOUZsVXF5Rk81RWZMYXBVcmNzcWM5dmIyenUwNmJXWFBlbVZDYXJSemJ1MVJNM0xwVkp1YW4vLy9BZkx0Sjl6Ky9JTDFrNG9zeGgxZSsvZHRseGZmYm81UWxqdWZUSlB4Zys2MmpkNGJpZTI5bWhMeTJ0MS91SEJ2VExiVzBuSEJhTUxneTlySzVjVDk2NE5MOTkyOU5iQzhZK2VkTlNsZHF0T2pnd3BQLys4b2NGeDhZcWFnMU1SUVFHQUFBQW1KaHNOamRqSUJKVloxZW5KTWxzc2Fpc3REUTNBOEhqa2Jlc3pGQkk4UWluMDVVN1ZqR3RZSDhpbVZBa25KdUpFSWxFRklubVBpT1ppSi8yT2o3bmlnVlZaWHJvYy9QeTIvM1JoQjUrYzAvQm1BL2FCL1QwbncvcVMwc2JKRWtyNm4xNjRETno5STlIalp0c2Q2NmNxVHRYemp6bXVPWDE1VnBlYjJ4SmZiU3hPa2I5OXZaTDhxK1B6Rmc0WW05ZldETjhKWklraDhXczB1R1pGKzJoSWNWSEJRU2hXSXAvNW9CUkNBd0FBQUJ3d2pMcHRJTEJvSUxCa1FKNGRwdGRIaytaeWtyTFZGSlNvbEszV3lVbEpUS2J6VVhQWWJmWlpmZlo1Zk1WM2l4bU1obkY0bkVsNG5IRjRuSEZZakhGRTNIRll2SGN6M2hNcVVSeXl0M2d6WmxlcWgrdlhTeW5OYmM4SkpQTjZ2dXY3ZGJBa0hHbXhwT2JXclNrdGx3THFzb2tTZi94SXIreXl1cVJOL2ZtZjIvcGJGYXRnZWk0bittd21sVlROdElsb1dzd3BuaHEvQ2Z4cDd1TXhlanJLK2FacjZ3MDdMdWtzYUpnL3pQYkQrbnhreXdRQ1p4UENBd0FBQUJ3U2lXU2ljS2xESkprTXNucGNPVERnOXhQdDl3bEpRV2RHVVl6bTgwcWNibFU0aW8rWTBIS2hRcnhSRUx4V0V5eFJFeXhvWGcrVkVnbUUwcW0wa29sazBxbFUrZEZONGVsdFY0OXVtYVJ5aHdqdjdQSDN0cW56VzM5UmNjbjB4azlzR0dYbnJwbG1hYTdIWktrLzNSUnJWdzJpMzd3K2g0bDBobEZFMm5kdW43THVKKzd4Tzh0V0lidzBLc2ZUN2hMUWpxYkhYZWF2MjNVYklCMEpxdk1DU1lONHkxSkFIQmlDQXdBQUFBdytiSlp4V0l4eFdJeGFWU1FZSkprZDloVjRuS3J0TlN0RWxlSjNHNjMzQ1V1MmV3T0hhc1pudGxzbHN2cGxNczUvdE5sU1VwbjBrcW5Va3FtMGtxbWtrb2xVMHFsazBvbGg3ZFRLYVZTS1NXSDl5ZVRLV1hTNmR6N01sbGwweGxsTXVrek5xTmg3UUsvdnYyWkN3dHVzSi9hMnFyL3M3TjkzUGYxUmVLNi80V2RldUxHcGZtZzRkbzUxWnBWNGRiZnZQU2hEZ1dISnZXNi8vVzlWdjNyZTYxakhuLzNHMWZtWHoreWNhK2UvNmp6aEQ1bjlIbkdVMndXd1VUZkMwdzFCQVlBQUFBNFk3S1M0dkdFNHZHRUFnT0Y3ZlJNWnBNY2RxZWNUb2VjRG9jY0RvZWNEdWZ3ejl4cm05MDI0Yyt5bUMyeTJDMnkyMC91bWpPWmpES1pqTktaakxMRFlVTHV5MlNWVlZiWmJLN2pSSGI0U1hrMm01RmVQYkdiNENOdVdsaXJCNjZjVTdEdi8rN3EwTE03MmpXdDVOaGY2SEEwb2I5N2JiZCs4SVVGK2NEaHd1bWwraStyTHREM1h2MG9QMjZpTjg1akZUMXNEVVNQT1Z2aGJQREZ4WFc2OTlJbVNkTGxQM25yREY4TmNQWWlNQUFBQU1CWktadkpLaFliVWl3MjloTndzOW1jRHhPT0JBcE9wME1PdTBNMnUxMDJxMFZXbTAwMmkwMG04N0htSzB5TTJXeVcyV3cremora1R5NHcyTEM3UzlmUHI5R0NhazkrMzQwTGEzWGp3dHJqUGxjaW5aSGRZbFpIS0taSC83RDNwSzdyVFB0ZjcrelgvOTV5WU53eDRZU3hsYVRGWkNxWXFRR2dPQUlEQUFBQW5MTXltWXlpUTBPS0RoMTdXcjNGYkpIVlpwSE5hcFBWYXBQVlpwWFZZcEhObHR1MjJTeXlXbXl5MmF5eVdxeXkyV3l5V0N3eVc4d3ltOHl5bUMybkxIUTRYdkZVUmcrKy9KRitlTjFDZFlkanV2eUM2U2Q4cm0rOXNGUDNYVDViLy9ER0hnM0dDMittUnhjL3JDNXphR0FvT1c1eFE1Zk5vcXBTeDhoMW5zYVdoQzZiUlJVVG1GM2hzbG5VbWlnczZtaTM1c0tDRTIzaENFd1ZCQVlBQUFDWUV0S1p0Tkx4dE9MeHhJbWZ4R1NTeFpTYllXQzJtR1EybVdXMm1HV1NTVEtaaG9lWVpCNStMWk5KSnBOSjByRnJMQnhMMTJCTXR6MnpWWGVzbUhGU2djSGV2ckRXUGYyZWl0MHIzN3AraTF3MmkrNWVQVXQvc2JoT3UzdjY5WjJYUGl4NkhwT2t4OWN1TGdnTS9tV01XZ1ZyRi9qMTRGVnpqM2x0RDE0MWQ5eHhvd3NiTHZGNzllTzFpNDk1enFQZkowblRoNE9HU0pIWkJ3QkdFQmdBQUFBQUU1WE5LcDNORlVMVWNkMXIxcHl5U3hoZFJQRGFPZFg2L3VmbjU0OTk5cWR2YXlpWkxoaS9abjZOdm52MXZQeDJOSmt1R2hZY01hK3FURGN2cXBWSjBwVk5sYnB6NWN5aTAvN3ZXajFMbHpSVzVMZGYzOWVqamZ0N1QreExuV2FML0Y1SlVuc29kb2F2QkRpN0VSZ0FBQUFBNTZoYTc4ak1oVWdpWlFnTEpNa3hhcTErTXAwWnQ4V2hKRzFySDlCVFc5djAxUlV6SkVsM3JweXBXQ3F0WDM1d01EL21MejgxUTdjdGI4eHZ0d2FpK3NFYmU4WThaeUtkVVRDV0xIck02eHdwWERtVVRDc3h3V1VONzdiMWE5M1RXelhUVjZKNEtxTjNXZy9ybmJzL0kwbHFEdzdwNW4vYlhQUjlpL3hlemE4cXkxMVhLaU9uMVRLaHp3T21JZ0lEQUFBQTRCeTF1TWFiZjkwNlVMeU9nOHMyY2tNY0xSSW9GUE96elMyYU5jMnRLMmZsbGo1ODQ5Tk5xaTUxNnNsTnpicjMwcWFDWW90OWtZVHVmM0dub29teHovM3lubTY5dktlNzZMSFJuUmtlZjN2ZmNiVlYvTUxjYW4zbDRnWWRqaWEwOXFsTitmMTFYbGYrdksvczZkWkR2LzlZdDY3ZkluK1pVejljc3pBL2JtbXRWNy8rOGdyOVpGT3pOclgyS3pCVVBOUUFwaW9DQTV6VE5oOE1uK2xMQUFBQU9DUHF2UzZ0YlBEbHQzZDJCb3VPSzdHUEJBYVJjVzdxUjh0Syt0NHJIK254R3hacmVYMjVwRndyd3V2bjF4UUVFSDJSdU83NTNRNjFCNDlkZEhJeU9JZUxGMmF5NHhjdk5KdWtoZFVlM1h0WmsrekRNeTdhQnFKcUxDK1IzK1BVWGF0bmFWYUZXejk2NjVOSnYyYmdYRUpnZ0hQV2R5cTd6dlFsQUFBQW5CRmVwMDBQWDNlUkxLTzZOcnl4cjNqOWdQSlJVLzdEOFlrWFhraWtNN3IveFIxNjdQcVIwR0IwV05BMUdOUFhuOXVtN25EOGVDLy9sRG15bktIUzdkQzNycmd3djc5ck1LWnZQcjlESmttM0xLblhzK3RXcWM3anloOXZHNGpxcS8vK2dWWTArUFRkcStlcHhHN1J0WE9ydGF5K1hOL2VzRXU3ZXdaUDkxY0J6a28wSHdVQUFBRE9JUmZYbGV1cFc1WnI5clRTL0w3M0R3MW9lMmRRVGRQYzhudWNLbk5ZWlRHYjVMSlp0R2pVc29WZ2ZHSlQ3bTBXc3k1cHJOQkQxOHpYMGxwdjBURTFaVTQ5dW1hUmJsMVNyenF2cStpWXllYjNqTlJ3dUduVU1vbDBKcXZXUUZRSEFsRzE5RWNLd29MbS9vaSs4ZHZ0Q2lkU2VuTi9yKzU0OXYzOERBbTd4YXllTXhpQUFHY2JaaGdBQUFBQTU0QkZmcS9XTFd2UUZVZTFWQndZU3VydjM5Z3RTWHJvbXZtYVUxbGE3TzJTcE00eHVnS1UyQzI2d09mV3docVBsdmk5V3Rub1U2bmRlS3VReVdaSFdrWkttbE5acWptVnMvWFhsODlXWnlpbWozcEMydHNiVm5zb3B1MGRRYjF3eCtyaitvN0hhcXQ0eENYL3RGRTJpMWxOMDl5U3BGUW1LK3VvMlJibExwdSt1TGhPMnp1QzJyQzdTNStlTVUyckduMzZ6YTRPUGZHbjVvTGlrRzJCcUw3MjNEYjlhTTFDUGJ1alhhRXhpak1DVXhHQkFRQUFBSENXczFuTXV2ZlNKaTJxOFJUczc0M0VkZC96Ty9KQlFFc2dNbTVnOEhxUlpRdlh6Ni9SMzQ1cXUxak1RQ3lwbjI5dDA0c2ZkK3FHQlg3ZHRxeFI1UzVid1JpL3h5bS94Nm1yWjFjcG1jN29sdlZiSnZyMVRzaXFCbCsrdzhHVG01cmxjVmkxYmxtakxHYVQzSFpyd1JLRkkyNWFXS3ViRnRiS1pETEpaRGdxUGZRNWo2d1dzMTQ0anNLTHdQbU13QUFBQUFBNHl5WFRHVDJ3WVpkK2Z1dHlWWlU2SkVsL2FPN1RJeHYzcWorYXlJOGJhd2JCVURLdGY5N2NvczF0L1laakd6N3Uwblh6YXJTc3J0eHdiSGZQb0g2enEwT3Y3dTFSTEpWN0t2K3JiUWYxM001MlhUTzdTamNzOEd0SnJkZHc4LzNDeDExalhzdXBjaWc0cE1GNFNtVU9xN2EwQmJUdmNGZ3Y3ZW5XN2NzYmRmWHNLam1zeHRYWG8yZEhqT1dQTFljbjQzS0JjNUxwTzQvK2JQeVNvZ0FBQUFCT3lzTzlOVnJWTVBhVC80bTZxTnFqdjFwOWdYNnh0VTN2SFFvWWpudWNObFc1SGJKYVRESVBQMFdQcHpKcUhZZ3FtYzZNZWQ0WnZoS3QvOUlLeFZOcGZkUTlxSGZiK3JXeHVXOUMzUThxU3V4YTFlRFQ4bnFmNWt3dlZVTzVTLy81NmEybnBYUENzcnB5ZmZPeUp0Myt6UHNGK3gxV3N4YlZlUFAxSEZ4V2kyd1dreXpta2Q5TExqc3d5V1JTUHZDSUpITEJ5c25ZZkRCTWNXNmNjeDcrOXRlS3Bta0VCZ0FBQU1Ba08xV0J3V1NxTG5Xb054Slg1aVR2RGt6S3RXVThYYnhPbTRKblVkMEJBZ09jaThZS0RGaVNBQUFBQU9DVXRVYzgzVThqejZhd0FEamYwRllSQUFBQUFBQVlFQmdBQUFBQUFBQURBZ01BQUFBQUFHQkFZQUFBQUFBQUFBd0lEQUFBQUFBQWdBR0JBUUFBQUFBQU1DQXdBQUFBQUFBQUJnUUdBQUFBQUFEQWdNQUFBQUFBQUFBWUVCZ0FBQUFBQUFBREFnTUFBQUFBQUdCQVlBQUFBQUFBQUF3SURBQUFBQUFBZ0FHQkFRQUFBQUFBTUxDZTZRc0FBQUFBcG9MTkI4Tm4raElBNExnUUdBQUFBQUNUN0R1VlhXZjZFZ0RndUxFa0FRQUFBQUFBR0JBWUFBQUFBQUFBQXdJREFBQUFBQUJnUUdBQUFBQUFBQUFNQ0F3QUFBQUFBSUFCZ1FFQUFBQUFBREFnTUFBQUFBQUFBQVlFQmdBQUFBQUF3SURBQUFBQUFBQUFHQkFZQUFBQUFBQUFBd0lEQUFBQUFBQmdRR0FBQUFBQUFBQU1DQXdBQUFBQUFJQUJnUUVBQUFBQUFEQWdNQUFBQUFBQUFBWUVCZ0FBQUFBQXdJREFBQUFBQUFBQUdCQVlBQUFBQUFBQUF3SURBQUFBQUFCZ1FHQUFBQUFBQUFBTUNBd0FBQUFBQUlBQmdRRUFBQUFBQURBZ01BQUFBQUFBQUFZRUJnQUFBQUFBd0lEQUFBQUFBQUFBR0JBWUFBQUFBQUFBQXdJREFBQUFBQUJnUUdBQUFBQUFBQUFNQ0F3QUFBQUFBSUFCZ1FFQUFBQUFBREFnTUFBQUFBQUFBQVlFQmdBQUFBQUF3SURBQUFBQUFBQUFHQkFZQUFBQUFBQUFBd0lEQUFBQUFBQmdRR0FBQUFBQUFBQU1DQXdBQUFBQUFJQUJnUUVBQUFBQUFEQWdNQUFBQUFBQUFBWUVCZ0FBQUFBQXdJREFBQUFBQUFBQUdCQVlBQUFBQUFBQUF3SURBQUFBQUFCZ1FHQUFBQUFBQUFBQUFBQUFBQUFBQUFBQUFBQk93UDhIS1hQMmszM1J3bmtBQUFBQVNVVk9SSzVDWUlJPSIsCiAgICJUaGVtZSIgOiAiIiwKICAgIlR5cGUiIDogIm1pbmQiLAogICAiVmVyc2lvbiIgOiAiIgp9Cg=="/>
    </extobj>
    <extobj name="C9F754DE-2CAD-44b6-B708-469DEB6407EB-2">
      <extobjdata type="C9F754DE-2CAD-44b6-B708-469DEB6407EB" data="ewogICAiRmlsZUlkIiA6ICIxMTY4OTg2Nzg3MzIiLAogICAiR3JvdXBJZCIgOiAiMTQxMTcwNjQyIiwKICAgIkltYWdlIiA6ICJpVkJPUncwS0dnb0FBQUFOU1VoRVVnQUFCQVFBQUFJRkNBWUFBQUJGNnk5d0FBQUFDWEJJV1hNQUFBc1RBQUFMRXdFQW1wd1lBQUFnQUVsRVFWUjRuT3pkZDNSYzUzM24vOCtkampxRGprRWpHZ2tRQkVDS2xFaEpsR3k1eUU0c1c3YmtqYjFPSW51VFkyL0t4bzQzV1h0bDd5WSsrV1dUeUxHUG5kMk5sVi9LYjJNblZpTEg2N2dxTHJKa1NyWXNzWW1kS0FSQW92Y09ES2JQNzQ4aEx6QkVJZGd3Qk9iOU9vZEhjNTk3NTk1bkFBckUvZHpuK1Q3R2s1LzcyNWdBQUFBQUFNQ1c5TlFuUG1LczFHN1o2STRBQUFBQUFJRGtJeEFBQUFBQUFDQUZFUWdBQUFBQUFKQ0NDQVFBQUFBQUFFaEJCQUlBQUFBQUFLUWdBZ0VBQUFBQUFGSVFnUUFBQUFBQUFDbUlRQUFBQUFBQWdCUkVJQUFBQUFBQVFBb2lFQUFBQUFBQUlBVVJDQUFBQUFBQWtJSUlCQUFBQUFBQVNFRUVBZ0FBQUFBQXBDQUNBUUFBQUFBQVVoQ0JBQUFBQUFBQUtZaEFBQUFBQUFDQUZFUWdBQUFBQUFCQUNpSVFBQUFBQUFBZ0JSRUlBQUFBQUFDUWdnZ0VBQUFBQUFCSVFRUUNBQUFBQUFDa0lBSUJBQUFBQUFCU0VJRUFBQUFBQUFBcGlFQUFBQUFBQUlBVVJDQUFBQUFBQUVBS0loQUFBQUFBQUNBRkVRZ0FBQUFBQUpDQ0NBUUFBQUFBQUVoQkJBSUFBQUFBQUtRZ0FnRUFBQUFBQUZJUWdRQUFBQUFBQUNtSVFBQUFBQUFBZ0JSRUlBQUFBQUFBUUFvaUVBQUFBQUFBSUFVUkNBQUFBQUFBa0lJSUJBQUFBQUFBU0VFRUFnQUFBQUFBcENBQ0FRQUFBQUFBVWhDQkFBQUFBQUFBS1loQUFBQUFBQUNBRkVRZ0FBQUFBQUJBQ2lJUUFBQUFBQUFnQlJFSUFBQUFBQUNRZ2dnRUFBQUFBQUJJUVFRQ0FBQUFBQUNrSUZ1eU93QUFBQURjaktkR2k1UGRCV3lnSnd1R2t0MEZZTXNnRUFBQUFNQ21kNkE4TTlsZHdBWTQzRHVYN0M0QVd3cFRCZ0FBQUFBQVNFRUVBZ0FBQUFBQXBDQUNBUUFBQUFBQVVoQ0JBQUFBQUFBQUtZaEFBQUFBQUFDQUZFUWdBQUFBQUFCQUNpSVFBQUFBQUFBZ0JSRUlBQUFBQUFDUWdnZ0VBQUFBQUFCSVFRUUNBQUFBQUFDa0lBSUJBQUFBQUFCU0VJRUFBQUFBQUFBcGlFQUFBQUFBQUlBVVJDQUFBQUFBQUVBS0loQUFBQUFBQUNBRkVRZ0FBQUFBQUpDQ0NBUUFBQUFBQUVoQkJBSUFBQUFBQUtRZ0FnRUFBQUFBQUZLUUxka2RBQUFBQUZLWnkyWlZxZHRsYnZkUCsrVVBSMjdaK2QwdXV5TFJtT2FDNFZ0MlRnQmJBNEVBQUFBQXNJb0hLdlAwb2J1MzZkbVRmVHJVTmFwSU5DWkp5bmJaOWNUZWNqbXRGbjNocHgwM2RZMjZna3o5OVh2dk1yZC80eHNuZEdwdytxYk9LVW5lYkpkK2VVKzUzdFZRckJjNlJ2WEhQMjY5cnZkbk9XMUtzMXZYUEdZdUdKYlZNTlo5enRrQW9RUndKeUVRQUFBQUFGYmd0Rm4wOFFkclZlWk9VOU12Tk9obzc2USsrdTFUYWl6TzF2OTh0RmtaanZpdjBqKzlPSzZqZlpOSjd1MXl2M1Z2dGQ2Mm8xQ1M5RWg5c1g3WU5xd2p2ZXZ2NTBjUDF1alJCdStheHp6OWFwZCsrNzdxZFovekRYLzFzb0tSNkxxUEIzQjdVVU1BQUFBQVdNRi91cTlhWmU0MGMvdWZUdlpLa2xwSFpqVTJIelRiUC8zbU9tVTU3N3puYkYvNmVXZkN6ZmZ2djJHN2JKYjFQODBIc1BYZGVUKzVBQUFBZ0NSN1UwMkIzcmU3ek53KzFEV21WN3NuSkVuaGFFeWZQZFN1THoyMlI0YmlRL1AvOUJkMzZlUGZPVzFPS2JnaXkyblQ4eDk1NExxdXZYVDZ3R29PUHYzU3NtdGRiWGd1b0crY0dkQUg5cFRwZU4rVXZucWlSK0ZydkdjMTkvN2xJZlAxM2xLUG5uNXNqN245d1dlUEpSejc5T043bE9td3FYZHFRZi90QitjUzlvVVlIUURjVVFnRUFBQUFnQ1VhQ3JQMG1ZZnJ6ZTBKWDFCUC9hUXQ0WmpYKzZmMDdNbGVmV0JQdVNUcG5ySWNmZktOTy9SblZ4MTN1MzE0ZjZVK3ZML3ltc2Z0Sy9Ob1g1bm5tc2N0dmZGZjZsc2Z1dGQ4N2JBbURqSnVINXZUdHB4MFNaTFRhbEhtNWFrVS9UTUxDaXdKQUdiOFlkMVlIQUhnZGlFUUFBQUFBQzdia1orcHYzaTBXUzVidkpoZU5CYlRILzI0VlZNTG9XWEhQdjNxUmUwdThhaWhNRXVTOU81ZFhzVVUwMmQvMG03ZStFWmlNWFZQK3RhOHB0Tm1VWEhXNGlvRFE3TitCY0pyUDBtUGJmQ2Q5ZEwrcmVScnY3Si9XZHU5RmJrSjdWODcxYWN2M21RQlJnQzNGb0VBQUFBQUlHbFBpVnVmZTZRcG9SN0FGMTd1ME9HZWlSV1BEMFdpK3VSelovWGw5KzFWZm9aVGt2U2VYU1ZLczF2MUp5KzBLUmlKeWhlTTZQM1BIRm56dXJ1OTdvUnBBcC81VWN1NlZ4bUl4R0pyRHNPM0wzbWFING5HRkwzQkpHR3RLUU1BTmk4Q0FRQUFBS1M4Unh1OCtzUWJ0eWZjUUgvNVdMZis3NW4rTmQ4M05oL1E3MzMzakw3MDJCNHpTSGo3amlKVjUyYm9VOTgvcDc3cGhkdmE3NzgvMnEyL1A5cTk2djdYZnVjaDgvVm5EN1hyTytjSGIrZzZTOCt6bHBWR0FhejN2UUEySG9FQUFBQUFOcFpoeUc2MXlXNjN5MkczeTJxenltcTF5bXExeVdxMXlHYXp4YmN0OFhhTHhTSVprc1d3eURBTUdZWWhHWkpoR0xMSUl2MzR4bTV5cjNpOHNVU2ZmR2hIUXRzM3p3N282NmY3bFpmdXVPYjd4MzFCL2ZHUFcvVW52OUJnQmdyYjh6UDFIdzlVNlE5L2RONDhicjAzeHFzVkZleWU5RjF6dE1HZDRKZWFTL1d4Z3pXU3BBZi82dVVrOXdiQVdnZ0VBQUFBY0VzWUZrTXVoMU5PcDFNdVo1cGNhVTQ1SFU0NUhBN1o3WFl6QUxBNzdESjBLNWUvdTdsQTRMbldJYjF6WjdFYWlyTE50c2NhUy9SWVk4bDFueXNZaWNwaHRXaGd4cS9QdmRSK1UvMUt0di85U3FmKzdzaWxOWStaQzRhWHRWa05JMkdrQllBN0Y0RUFBQUFBMXMxdXN5czlQVTNwNmVsS1Q0di9jYVc1NUhJNTViQmYrMm42blNnUWp1clRQeml2UDM5SG80Ym4vSHF3S3YrR3ovWDczejJqano5WXF6OTlzVTJ6Z2NTYjVhWEZCWXV5bkpwYUNLMVpQREROYmxWaHBuT3hueHU0WkYrYTNhcmNkWXlPU0xOYjFSMU1MSnJvc01YRGdCdGQ0aERBeGlFUUFBQUF3REoyaDExWkdWbkt6TXhRWmthbUdRRFk3YmZtMThkSUpLcFFLS0JRS0t4d0pLeHdPS0pJSktKd09LeElOS0pJT0tKSUpLeElKS3BJTkNKSmlsMHVpaGVMeFJSVFRMRlk5SEsxZmVlYTExcVBvVm0vUHZpMVkvcTFlN2JkVkNEUVBqYW5KNTQ5cXBYdWhkLy96QkdsMmEzNjdmdXE5ZSthUzlVNk1xRW52Mzl1eGZNWWtyNzRhSE5DSVBCL1Zxa1Y4R2lEVjU5K2M5MDErL2JwTjlldGVkelN3b0c3dlc3OXhhUE4xenpuMWUrVHBQekxRY0w4Q3FNSEFOeFpDQVFBQUFCU21DSEo1WElwT3p0Ym1SbVp5c3pLVkZaR2xwek82My9hSDVNVUNnYTA0QThvRVBBckVBaklId2dvR0F3cUZBd3BHQW9xRkFvcEZBcWJOL20zUnZFdE85UFNJbjF2MzFHa1AzcmJUblBmbS83NnAxb0lKZmI3a1ozRitvTzMxSnZidmxCa3hURGdpdnJDTEwyM3FVU0dwSWRxQ3ZUaC9aVXJEc3YvcmZ1cWRXOUZycm45UXNlSURuV08zdGlIMm1CTlhyY2txWC9HbitTZUFMZ1dBZ0VBQUlBVVlyTmFsWldkTFhkV3R0eHV0OXhaMmJJNzdPdCtmelFhbFcvQko1L1BKNTl2UWI2RkJTMzRGK1QzK3hVSUJoVGJRc1BFUzl3dTgvVjhNTHdzREpBazU1SzU4cUZJZE0wbEFDWHBSUCtVdm55c1I3OSt6elpKMG9mM1Y4b2ZqdWlyci9lYXgveUh1N2ZwZy9zcXpPM3VTWi8rNU1XMlZjOFpqRVExN1ErdHVNL3RXdnplTG9RaUNxNXoyc0ZyUFJONjR0bGpxc3hKVnlBYzFTdmQ0M3JsdDk4b1NlcWZYdEI3Ly9Id2l1OXI4cnExc3pBcjNxOXdWQzZiZFYzWEE1QWNCQUlBQUFCYm1OMW1sOGZqVVc1T2pqeHV0ekl6TWlUajJnWDlZdEdZNW56em1wdWIxZXpzdk9aOTgvSXQrT1FQQktRYlhNdCtzMmt1ZHB1dnU2ZFdYajR3emI1NHcrdGJJVEJZeWQ4ZXZxanF2QXc5VkIyZm12QTc5OWVvS05PbHAxL3Qwc2NPMWlRVU14eWJEK3Izdm5kR3Z1RHE1LzVCMjdCKzBEYTg0cjZsS3h0ODhhY2QxN1hzNEMvVUZlbFg3aXJYdUMrb1I3LzhxdGxlNms0enovdkR0bUY5NXZrV3ZmK1pJL0ptdWZUbmp6U2F4KzBwY2V1ZmYva2UvZFdyWFhxMWUwS1RDeXVIRmdDU2gwQUFBQUJnQzdGYXJmSzQzY3JOeVZXT3g2UE1yS3hyMXZPUFJLS2FtWjNSN095c1p1ZG1OVGMzTDU5dlh0RVV1ZkZmU1prN1RmdkxjOHp0TTRQVEt4Nlg3bGdNQk9iWHVHbGZLaWJwRDM5NFhsOThWN1AybFhra3haZnFlK2ZPNG9TQVlXdytvSTkrKzdUNnAxY09JMjQzMStYaWdOZjZlMkF4cE1haWJIM3NnUm81TG8rWTZKbnlxY0tUTG0rMlM3OTFYN1dxY3pQMCtaY3YzUFkrQTdnK0JBSUFBQUNiWEhwYXV2THo4NVNmbXllUHh5UGpHaU1BNW4wK1RVOVBhM3BtUmpNek01cWZuMWRNcVh2emZ6VzN5NjZuM3JGTFZzdmkxL0hGanBYbjczdVdETW1mQzZ5L2lGNHdFdFh2ZmUrMHZ2RE94VkJnYVJnd05PdlhiM3pqaElibkF0ZmIvVnZteW5TRGdneW5mdjhOMjgzMm9WbS9mdmM3cDJWSWV0L3VNbjM5aVFNcXpVNHo5L2RNK2ZUci8vSzY3aW5QMFIrOHBWN3BEcXZlWGxla3ZXVWVmZUs1czJvZG1kM29qd0pnRlFRQ0FBQUFtNHhoTWVUSjlxZ2dQMDk1ZVhsS1QwdGY5ZGlZcExuWldVMU1UV3BxY2twVE05TUtoNm4rdnBxN1NqMzZ3N2ZVeTV1OVdEL2dlTitVVGcxT3F5WXZRNzVRUkhPQnNIeWhpQnhXaTVxV1RDdVlEcXh2U0x6ZGF0RytVbzhlYmZCcVQ0bDd4V09LczF6NjNDTk5lcTUxU0QrN05KNlVVUUpMdndhUEw1bkdFSW5HekNVVUwwN01KK3pybXBqWHg3OXpXblBCc0g3U09hcXVpWGw5NFoxTktuV255V0cxYUNTSkFRZUE1UWdFQUFBQU5nSERZaWpQazZ2Q3drSVY1T2ZMWmx2OTE3ajVlWjhtcHlZMU1UbXBxYWtwaGNMTTNiNldKcTliVCt3dDF4dXVXbkp3YWlHay8vRmlxeVRwTTIvZHFSMEZtYXVlWTNDVnF2cnBEcXVxY2pMVVdKeXQzVjYzOWxma0tOT3gvUHNYamNWa1dUSzZZMGRCcG5ZVTFPby9QMWlyd1JtL3pvL01xSDEwVHYwemZwMGFtTlozZisyKzYvcU0xMXAyOElwNy8vS1E3RmFMYXZJeUpFbmhhRXkySmFNbFBHbDIvVkp6cVU0TlRPdTUxaUhkdnkxUEJ5cHk5SzluQi9TbG4zY2xGRi9zbWZUcEk5ODRvYzgvMHFpdm4rN1h6Q3JGRHdFa0I0RUFBQURBSGNwaUdQTGtlRlJVVUtUQy9Ielo3Q3V2QmhDTlJqVXhOYW54OFhHTmpZL0w3MmU1dCt0aHQxcjBzWU0xYWlyT1RtZ2ZuUS9vNDk4NWJkN29YNXljWHpNUWVHR0ZhUVh2M0Ztcy83NWtXY0tWVFBsRCtzcXhIbjJ2WlZEdmF2RHFnM3NyNUVsTC9GNTdzMTN5WnJ2MGx0cENoU0pSdmUrWkkrdjllRGZrUUhtT3VVTEEwNjkyS2R0cDB4TjdLMlMxR01wdzJCS21FRnp4ZUdPSkhtOHNrV0VZSzlhdCtNekQyYkpaTGZydWRSUTJCSEI3RVFnQUFBRGNZVEl5MGxYaUxWVnhVWkVjcTRRQWdXQlE0K05qR2gwYjErVFVoQ0xyWEU0T3k0VWlVWDN5dWJQNnl2djNxVERUS1VsNnFXdE1uejNVcmdsZjBEeHV0UkVBQzZHSS91YndSUjN1bVZpMjc3bVdJYjJqdmxoN1N6M0w5cldPek9wZnp3N29SKzBqOG9malQ5WC82VVN2dm5HbVgyK3RMZFM3R3J6YVhlSmVkblA5M1phaFZmdHlxL1JOTDJnMkVGYVcwNllqUFpQcUdKL1Q5OXVHOWFGOUZYcExiYUdjTnN1eTkxaldzWHJGenk2TzM0N3VBcmhCeHBPZisxc3F5QUFBQUNTWjFXSlZZV0dCU3J4ZWVkekxieDZsZUFnd09qcXE0ZEVSVFUxUHA4enlmOWZ5MUdpeERwU3YvdVIrdlhZVlplczM3NnZTUHh6cjBkRyt5V1g3czExMkZXWTRaYk1hc2x4K0NoNElSOVU5NVZOb2pVQm1XMDY2bnZuQVBRcUVJem8vUEt2WGVpWjBxR3RzWFhVQmN0TWRPbENlbzMxbE9kcVJuNmx5VDVwKzlkbGpHMUpUWUcrcFI3LzdRSTArOUxYakNlMU9XN3gyZ2pmYnBTeW5UV2sycSt4V1ExYkw0dGNsbmcwWU1neVpnY1o4TUI2YzNJekR2WE42c21Eb3BzNEJwS0tuUHZHUkZSTTdBZ0VBQUlBa3lzeklWR2xKaVlxTGlsYXNDeEFNQlRVeUVnOEJwcWVtV1ExZ0JiY3FFTGlkaWpLZEdwMFBLSHFUM3o1RDJ0Qy9BVzZYWGROMzBMeC9BZ0hneHF3V0NEQmxBQUFBWUlOWnJSWVZGUmFwMUZ1aTdPenM1UWZFWWhvYkgxZi80SURHSnlZVVl5VEFwbmVybGcvYzZMOEpkMUlZQU9EV0l4QUFBQURZSUZtWjhkRUFSVVhGc2xtdHkvYjdBd0VOREE1cVlIQkFnUURMc3dFQWJpOENBUUFBZ052SWtPVHg1S2lxc2xJNW5oVnFBOFJpR3BzWVYvL0FnTWJISjVnU0FBRFlNQVFDQUFBQXQ0RWhLUzh2VDVYYkt1VmVZVnFBMysvWHdOQ2dCZ2NINVdjMEFBQWdDUWdFQUFBQWJpWERVRUZldnFvcUs1V1Z1YnpRM2RqNG1QcjdMOWNHWURRQUFDQ0pDQVFBQUFCdUFjTXdWRlJZcU1wdGxjcElUMC9jR1l0cGFIUlkzZDA5bXB1ZlQwNEhBUUM0Q29FQUFBREFUVEFzaHJ4RnhhcXMyS2EwdExTRWZiRllUSU5EUTdyVTA2MkZoZHUvYmp3QUFOZURRQUFBQU9BR0dETGs5UmFyYWx1bFhDNVh3cjVvTktxQndVRjE5L2JJNy9jbnFZY0FBS3lOUUFBQUFPQTZlVHdlN2FqZHZxeEdRRFFTVWQvQWdMcDdleFVNVWlnUUFIQm5JeEFBQUFCWUo1ZkxwZHJxR2hVVkZpYTBSeUlSOWZiMXFiZXZWOEZRS0VtOUF3RGcraEFJQUFBQVhJUEZhbFZsZWJtMlZXeVR4V0l4MjJPeG1IcjcrblN4cDF0aGdnQUF3Q1pESUFBQUFMQUtRMUpSWVpGcWFtcmtjam9UOW8yTmo2dWpzMFB6UGw5eU9nY0F3RTBpRUFBQUFGaEJWbGFXNm1xM3krMTJKN1RQKzN6cTZPalEyTVI0a25vR0FNQ3RRU0FBQUFDd2hOMW1WMjFOamJ4ZXI0d2w3ZUZ3V0YyWExxbS92MC9SV0N4cC9RTUE0RlloRUFBQUFMZ3NQeTlQTyt2cTVIQXNtUjRRaTZsdmNGQmRsN29VQ2xJbkFBQ3dkUkFJQUFDQWxHZXoyYlM5cGxZbFhtOUMrOVRVbE5vdVhORGMvRnlTZW9iMU90ekw5d2dBcmhlQkFBQUFTR201T2JscXFLK1hjMG5Sd0hBNHJMWUw3Um9lSGhhVEErNThUeFlNSmJzTEFMQXBFUWdBQUlDVVpMVmFWVnRkbzdMUzBvVDI4ZkZ4dGJTM0toQUlKcWxuQUFCc0RBSUJBQUNRY2p4dXR4cDJOaWpONVRMYndwR0lMblJjME9EZ0lLTUNBQUFwZ1VBQUFBQ2tES3ZGcXBycUtwV1ZsU2VzSURBNU5hbnpyYTN5Ky8xSjZ4c0FBQnVOUUFBQUFLU0VqUFIwTlRjMktqMDl3MnlMUmlLNjBObXB2c0VCaWFVRUFRQXBoa0FBQUFCc2VZV0ZCV3FvYTVEVmFqSGJwcWFtMU5MV0t0L0NRaEo3QmdCQThoQUlBQUNBTGNzd0ROVlcxNmlpdk54c2k4Wmk2dXpxVkc5dm4ySlVDd0FBcERBQ0FRQUFzQ1U1N0E0MTdkb2xqOGRqdHZrREFaMDVkMVl6TXpOSjdCa0FBSGNHQWdFQUFMRGx1TE96MWJTclNVNm53Mnlibkp6VTJaYnpDZ1paVGhBQUFJbEFBSnZZVTZQRnllNENOdENUQlVQSjdnS0FUY0NRVkZwU3F1M2J0OHRpTEs0amNLbTdXMTJYTGlwRzRVQUFBRXdFQXRqVURwUm5KcnNMMkFDSGUrZVMzUVVBbTRERmF0WE9IWFVxTGlveTI4S1JpTTYzdEdoMGJEU0pQUU1BNE01RUlBQUFBRFk5cDlPaFBVMjdsWm01R0JUUCszdzZjL2FNNW4yK0pQWU1BSUE3RjRFQUFBRFkxREl5MHJXbmFiZGNMcGZaTmp3eW9wYTJWa1Vpa1NUMkRBQ0FPeHVCQUFBQTJMUTgyVzQxTnpmSmJyUEhHMkl4WGVqc1VHOWZId3NLQWdCd0RRUUNBQUJnVThyUHkxZlRybDJ5V0N5U3BHZzBxclBuejFNdkFBQ0FkU0lRQUFBQW0wNnB0MFQxTzNaSWwxY1NDSWZET25YbWpLYW1wNUxjTXdBQU5nOENBUUFBc0drWWtxb3FLMVZWV1dXMitRTUJuVHA5U25Qejg4bnJHQUFBbXhDQkFBQUEyQlFNdzFEOWpoMHE4WmFZYlhQejh6cDErcFQ4Z1VBU2V3WUF3T1pFSUFBQUFPNTRWb3RWamJ0MktUOHZ6MnlibXByU3FYTm5GUTZGa3RnekFBQTJMd0lCQUFCd1I3TllMR3BxYWxSZVRxN1pOam8ycW5Qbld4U0pzcXdnQUFBM2lrQUFBQURjc1N3V2k1b2JteExDZ0w2QmZyVzNYMUNNaFFVQkFMZ3BCQUlBQU9DT1pGZ01OVFhzVWw3dVloalEzZHVqenM1T29nQUFBRzRCQWdFQUFIREhzUmlHR2hzYWxaK2ZiN2IxOVBVUkJnQUFjQXRaa3QwQkFBQ0FwU3lHb1YwTkRTcFlFZ2IwOXZXcG8rTUNZUUFBQUxjUWdRQUFBTGhqR0lhaGhwME5LaXdvTk52Nit2dDFnVEFBQUlCYmppa0RBQURnam1ESVVNUE9laFVWTG9ZQi9ZTURhdXU0a01SZUFRQ3dkVEZDQUFBQUpKMGhhV2Q5bllvTGk4MjJnY0ZCdGJhM1N6SEdCZ0FBY0RzUUNBQUFnS1NycnFxV3Q5aHJiZzhPRGFtbHZZMHdBQUNBMjRncEF3QUFJS2xLdkY1VmJ0dG1iZzhORDZ1bHRWV2lhZ0FBQUxjVkl3UUFBRURTNU9YbXFyNnV6dHllbUp4UVMydUxZb1FCQUFEY2Rvd1FBSkxFWmJPcTFPMHl0L3VuL2ZLSEk3ZnMvRzZYWFpGb1RIUEI4QzA3SndEY1Nwa1ptV3JhMVNoRGhpUnBmbjVlWjg2ZFU1UnBBZ0FBYkFnQ0FXQUZEMVRtNlVOM2I5T3pKL3QwcUd0VWtXajhsOU5zbDExUDdDMlgwMnJSRjM3YWNWUFhxQ3ZJMUYrLzl5NXoremUrY1VLbkJxZHY2cHlTNU0xMjZaZjNsT3RkRGNWNm9XTlVmL3pqMXV0NmY1YlRwalM3ZGMxajVvSmhXUTFqM2VlY0RSQktBRWprY2pxMVozZXpyTmI0ejV0Z01LQVRwMDhwSE9ibkJRQUFHNFZBQUxpSzAyYlJ4eCtzVlprN1RVMi8wS0NqdlpQNjZMZFBxYkU0Vy8vejBXWmxPT0wvMi96MDRyaU85azBtdWJmTC9kYTkxWHJianZpU1hZL1VGK3VIYmNNNjByditmbjcwWUkwZWJmQ3VlY3pUcjNicHQrK3JYdmM1My9CWEx5c1lpYTc3ZUFCYm05VnExZTZtWmprZFRrbFNKQkxSeWRPbkZRZ0VrdHd6QUFCU0N6VUVnS3Y4cC91cVZlWk9NN2YvNldTdkpLbDFaRlpqODBHei9kTnZybE9XODg3TDFMNzA4ODZFbSsvZmY4TjIyU3pyZjVvUEFMZVR4VERVMU5pb3pNeE1TVkpNTVowOWQwNnpjM05KN2hrQUFLbm56cnViQVpMb1RUVUZldC91TW5QN1VOZVlYdTJla0NTRm96Rjk5bEM3dnZUWUhobUtEODMvMDEvY3BZOS81N1E1cGVDS0xLZE56My9rZ2V1Njl0THBBNnM1K1BSTHk2NTF0ZUc1Z0w1eFprQWYyRk9tNDMxVCt1cUpIb1d2OFo3VjNQdVhoOHpYZTBzOWV2cXhQZWIyQjU4OWxuRHMwNC92VWFiRHB0NnBCZjIzSDV4TDJCZGlkQUFBU1lha3VoMTF5c3ZKTmR2YTJ0bzFOakdldkU0QkFKRENDQVNBeXhvS3MvU1poK3ZON1FsZlVFLzlwQzNobU5mN3AvVHN5VjU5WUUrNUpPbWVzaHg5OG8wNzlHZFhIWGU3ZlhoL3BUNjh2L0theCswcjgyaGZtZWVheHkyOThWL3FXeCs2MTN6dHNDWU9LR29mbTlPMm5IUkprdE5xVWVibHFSVDlNd3NLTEFrQVp2eGhhb1VEa0NTVmxwYXF4THM0SmVsU2Q3ZjZCd2VTMkNNQUFGSWJnUUFnYVVkK3B2N2kwV2E1YlBIaVZ0RllUSC8wNDFaTkxZU1dIZnYwcXhlMXU4U2poc0lzU2RLN2Qza1ZVMHlmL1VtN2VlTWJpY1hVUGVsYjg1cE9tMFhGV1l1ckRBek4raFVJci8wa2ZhTUxieS90MzBxKzlpdjdsN1hkVzVHYjBQNjFVMzM2NGswV1lBU3crYm16czdXOWRydTVQVHd5b3M1TEY1UFlJd0FBUUNDQWxMZW54SzNQUGRLVVVBL2dDeTkzNkhEUHhJckhoeUpSZmZLNXMvcnkrL1lxUHlOZUVPczl1MHFVWnJmcVQxNW9VekFTbFM4WTBmdWZPYkxtZFhkNzNRblRCRDd6bzVaMXJ6SVFpY1hXSEladlgvSTBQeEtOM2ZBU1htdE5HUUNBOVhMWTdXcmExU2pMNWRWSjV1Ym5kTDZ0ZGVOVFRnQUFrSUJBQUNudDBRYXZQdkhHN1FrMzBGOCsxcTMvZTZaL3pmZU56UWYwZTk4OW95ODl0c2NNRXQ2K28walZ1Um42MVBmUHFXOTY0YmIyKysrUGR1dnZqM2F2dXYrMTMzbklmUDNaUSszNnp2bkJHN3JPMHZPc1phVlJBT3Q5TDRDdHpaQ2hob1lHT1oyTEt3cWNPWHRPMFVna3lUMERBQUFFQWtoWmp6ZVc2Sk1QN1VobysrYlpBWDM5ZEwveTBoM1hmUCs0TDZnLy9uR3IvdVFYR3N4QVlYdCtwdjdqZ1NyOTRZL09tOGV0OThaNHRhS0MzWk8rYTQ0MnVCUDhVbk9wUG5hd1JwTDA0Ris5Zk12UHYzZlBYZks0M1lyR29sSk1pa1pqaWltcWFEUW14V0tLeGk2L1ZpeStMM2JsVDd3OUZvMHFISTBvSEk0b0VnNHBIQTRySEk0b0hBbWJyME5tZTFpUmFKU25sOEF0VUZWVm1WQkU4RnhMaTN3TGEwK3BBZ0FBRzROQUFDbnJ1ZFlodlhObnNScUtzczIyeHhwTDlGaGp5WFdmS3hpSnltRzFhR0RHcjgrOTFINHJ1N25oL3Zjcm5mcTdJNWZXUEdZdUdGN1daaldNaEpFV3Q1b2h5VEFNV1kxNG5RZXI5YlpkS2k0V1V6Z1NpUWNFa2JEQ29iRDh3WUNDZ2FBQ3dZQUNsLzhiMy9Zcndrb0t3REw1ZVhtcTJsWnBidmYwOW1wMGJEUjVIUUlBQUFrSUJKQ3lBdUdvUHYyRDgvcnpkelJxZU02dkI2dnliL2hjdi8vZE0vcjRnN1g2MHhmYk5CdEl2RmxlV2x5d0tNdXBxWVhRbXNVRDAreFdGV1k2Ri91NWdUZWFhWGFyY3RjeE9pTE5ibFYzTVBFSm44TVdEd051ZEluRE80NWh5R2F6eVdaYjM0L0pTQ1NpUU1CL09TZ0lLaEFJWEE0TzRuOTh2Z1dGd3N1TFZBSmJWWnJMcFYwN0c4enRxZWxwZFhSMUpyRkhBQURnYWdRQ1NHbERzMzU5OEd2SDlHdjNiTHVwUUtCOWJFNVBQSHRVSzkwTHYvK1pJMHF6Vy9YYjkxWHIzeldYcW5Wa1FrOSsvOXlLNXpFa2ZmSFI1b1JBNFArc1VpdmcwUWF2UHYzbXVtdjI3ZE52cmx2enVLV0ZBM2Q3M2ZxTFI1dXZlYzZyM3lkSitaZURoUGtWUmcvY0NzZFBuWlJoU0JiRGtHRllaRmdNR2JMSVlqSGloY29NUzN5ZnhaQmh4UDlZREVNV3d5SmRQc1pxdGNadjhxM3hHMzJyelNhYnpXcmUrTnVzTnRrdnY3WmU1eEFFcTlXcTlQUU1wYWRuckhwTUtCeVN6N2VnaFlVRitYeSsrSjhGbjN3TEM0b3dueHBiaU5WaVZWTmpreG1vQllKQm5UbDNUakdtNFFBQWNFY2hFQUNVV0tUdjdUdUs5RWR2MjJudWU5TmYvMVFMb2NTYnRVZDJGdXNQM2xKdmJ2dENrUlhEZ0N2cUM3UDAzcVlTR1pJZXFpblFoL2RYcmpncy83ZnVxOWE5Rll0emJWL29HTkdoenMweHZMYko2NVlrOWMvNGI4OEZZakhGWWxKRU1Va2JNR3JDTUdSYkVpRFk3VFk1SEU0NW5RNDVIVTQ1bkE2NW5DNDVIUTQ1bkE1WkxkY09FT3cydTl6WmRybXpzNWZ0Q3diam93aDhWOEtDQlovbTUzM3krUmVvWllCTnA3YW1SbG1abVpLa21HSTZlKzZzZ3NGQWtuc0ZBQUN1UmlBQVhLWEU3VEpmendmRHk4SUFTWEl1bVNzZmlrVFhYQUpRa2s3MFQrbkx4M3IwNi9kc2t5UjllSCtsL09HSXZ2cDZyM25NZjdoN216NjRyOExjN3A3MDZVOWViRnYxbk1GSVZOUCtsWWVndTExMjgvVkNLS0xnT3FjZHZOWXpvU2VlUGFiS25IUUZ3bEc5MGoydVYzNzdqWktrL3VrRnZmY2ZENi80dmlhdld6c0xzK0w5Q2tmbHN0M3VDZjRiSUJZekN3eGVpeUhKYXJOZERndGM4Zjg2blhMWUhYSzVuSEs1MHBTZWxyYm1xQU9Id3ltSHd5bVB4NVBRSG81RU5EYzNwOW5aR2MzT3pXbG1kbFkrbjQ4bnJiaGo1ZVhrcXF5MDFOenU3T3pTMVBUNmxsUUZBQUFiaTBBQXVFcHpzZHQ4M1QyMTh2S0JhZmJGR3p2ZkNvSEJTdjcyOEVWVjUyWG9vZXI0MUlUZnViOUdSWmt1UGYxcWx6NTJzQ2FobU9IWWZGQy85NzB6OGdWWFAvY1Ayb2IxZzdiaEZmY3RYZG5naXovdHVLNWxCMytocmtpL2NsZTV4bjFCUGZybFY4MzJVbmVhZWQ0ZnRnM3JNOCszNlAzUEhKRTN5NlUvZjZUUlBHNVBpVnYvL012MzZLOWU3ZEtyM1JPYVhOajY4K1pqa2hrZXpNK3ZYRDNka09Sd09KU1ducTcwdEhoQWtKNmVyclMwTktXbHBhMDZ3c0JtdGNyamRzdmpYdng3R1kxR05YYzVIRDNaL2RzQUFDQUFTVVJCVkppZG05WHMzSnptNStjVmpWTFlFTWxsczl1MWMrZmk2S21KaVVsMTkvV3U4UTRBQUpCTUJBTEFFbVh1Tk8wdnp6RzN6d3l1L0ZRcjNiRjQ4emEveGszN1VqRkpmL2pEOC9yaXU1cTFyeXorRlBpWG1rdjF6cDNGQ1FIRDJIeEFILzMyYWZWUHJ4eEczRzZ1eThVQm85ZDRBbTB4cE1haWJIM3NnUm81TG8rWTZKbnlxY0tUTG0rMlM3OTFYN1dxY3pQMCtaY3YzUFkrYndZeHhlZFJCNEpCVFUxTkplNDBETGtjRHFXbHB5bmRsYTcweTZGQlZsYVd1WGI3VWhhTFJkbloyY3BlTXZVZ0ZvdHBmbjVlVXpNem1wNmUwdVRrbEFJTTBjWUdxNnZkTHFjai9uYzJIQXJwZkdzTFUxNEFBTGlERVFnQWw3bGRkajMxamwyeVdneXo3Y1dPbGVmdmU1WU15WjhMckwrSVhqQVMxZTk5NzdTKzhNN0ZVR0JwR0RBMDY5ZHZmT09FaHVlU2R5TjNaYnBCUVlaVHYvK0c3V2I3MEt4ZnYvdWQweklrdlc5M21iNyt4QUdWWnFlWiszdW1mUHIxZjNsZDk1VG42QS9lVXE5MGgxVnZyeXZTM2pLUFB2SGNXYldPekc3MFI5azhZakg1QXdINUF3Rk5LakVzY05qdHlzck1VbVpXcGpJek01V1ZtYVgwOUhRWlY1M0NNQXhsWnNhUEtTdUpqemJ4TFN6RXc0R3ArSitBM3k5dXpYQzdGQlVVcXJpb3lOeHV1M0NCVUFvQWdEc2NnUUFnNmE1U2ovN3dMZlh5WmkvV0R6amVONlZUZzlPcXljdVFMeFRSWENBc1h5Z2loOVdpcGlYVENxWUQ2eHNTYjdkYXRLL1VvMGNidk5wVDRsN3htT0lzbHo3M1NKT2VheDNTenk2TkoyV1V3Tkt2d2VOTHBqRkVvakZ6Q2NXTEUvTUorN29tNXZYeDc1eldYRENzbjNTT3FtdGlYbDk0WjVOSzNXbHlXQzBhU1dMQXNka0ZReUdOVDA1b2ZITENiTE5hclpmRGdYaEFrSjJWcGZTTWpQaHFDMHRjbVpyZ0xmWktrZ0tCZ0JrT1RFMU5hV0hCUjBDQVc4THBkS2greHc1emUzaGtXRU1qSzA5cEFnQUFkdzRDQWFTMEpxOWJUK3d0MXh1dVduSndhaUdrLy9GaXF5VHBNMi9kcVIwRm1hdWVZM0NWcXZycERxdXFjakxVV0p5dDNWNjM5bGZrS05PeC9IKzVhQ3lXY0NPM295QlRPd3BxOVo4ZnJOWGdqRi9uUjJiVVBqcW4vaG0vVGcxTTY3dS9kdDkxZmNackxUdDR4YjEvZVVoMnEwVTFlZkZsODhMUm1HeExSa3Q0MHV6NnBlWlNuUnFZMW5PdFE3cC9XNTRPVk9Ub1g4OE82RXMvNzBvb3Z0Z3o2ZE5Idm5GQ24zK2tVVjgvM2ErWlZZb2Y0c1pFSWhGTlQwOXJla21oTnNOaUtDc2pVeDZQUng2M1J4NlBXM2FiUGVGOVRxZFR4VVZGNWxQY1FEQ295Y2xKalkyUGEzeHlRdUVRM3lkY1AwUFN6cnFkc3RuamY5OEN3WUJhTHpCVkNBQ0F6WUJBQUNuTGJyWG9Zd2RyMUZTY3VBVGM2SHhBSC8vT2FmTkcvK0xrL0pxQndBc3JUQ3Q0NTg1aS9mY2x5eEt1Wk1vZjBsZU85ZWg3TFlONlY0TlhIOXhiSVU5YTRnMmNOOXNsYjdaTGI2a3RWQ2dTMWZ1ZU9iTGVqM2RERHBUbm1Dc0VQUDFxbDdLZE5qMnh0MEpXaTZFTWh5MWhDc0VWanplVzZQSEdFaG1Hc1d3WXV5Ujk1dUZzMmF3V2ZmYzZDaHZpK3NXaU1jM016bXBtZGxZOXZiMlNZU2d6UFVNZWoxc2VqMGM1SG84Y2RrZkNlNXdPaHhrUXhCVFQ5UFNNeHNiR05EbytyZ1hmUEtNSHNDNGxKYVhLeTExY0xyV2xwWlZ3Q2NDVzRDM00wOGMrK0ppNS9hblAvMTBTZXdQY0hnUUNTRm1oU0ZTZmZPNnN2dkwrZlNyTWpCZkJlcWxyVEo4OTFLNEpYOUE4YnJVUkFBdWhpUDdtOEVVZDdwbFl0dSs1bGlHOW83NVllMHM5eS9hMWpzenFYODhPNkVmdEkvS0g0MC9WLytsRXI3NXhwbDl2clMzVXV4cTgybDNpWG5aei9kMldvVlg3Y3F2MFRTOW9OaEJXbHRPbUl6MlQ2aGlmMC9mYmh2V2hmUlY2UzIyaG5EYkxzdmRjUFV4OUpUKzdPSDQ3dW91MXhHS2FtNS9UM1B5Yyt2cjdaVWhLUzBzM3c0RWNqeWVoWUtFaHcxek5vTGFtUnI2RkJZMVBqR2xzYkVLVDA1T0tSWWtIc0Z5YXk2VWROVFhtZG05Zlg4TDBGZ0JBNnZCa1oycHFaaTVscnJ0VkVBZ2dwVTB1QlBXcDc1L1RiOTVYcFg4NDFxT2pmWlBManZtbmszMzY4WVZSMmF5R0xKZWZnZ2ZDVVhWUCtSU0tyTHpNVzB6U1p3KzE2NWtQM0tOQU9LTHp3N042cldkQ2g3ckdWcTBMRUFoSDlWenJrSjVySFZKdXVrTUh5bk8wcnl4SE8vSXpWZTVKMHpNbjRrdDMzZnVYaDI3UnAxL3UwcVJQLy9YZnp1cDNINmhSeDNqOEIydjNwRS8vejQ5YjlkbEQ3V29xZHN1YjdWS1cwNlkwbTFWMnF5R3JaZkhyRXM4R0RCbUd6RUJqUGhqUjVFSndsU3RpbzhRaytSWjg4aTM0TkRBNElDbGVZeUF2TDA5NWVYbks4ZVFraER2cGFXbEtMeTFYZVdtNXdwR0lKaWJHTlRZK3J0R3hNWVhENnkra2lhM0xrRlMzbzA0V2EzeFUwYnpQcDQ2TFhjbnRGQUJnUTZXN25IclR2WHUwbzZwY2hYbWVEUnRGa2F6cmJrVUVBa2g1NTRabjlORnZuVnAxLzR3L2RFTno0THNuZlhydlA3eW0wZm1BcnZmaDZvUXZxTyszRGV2N2JmR2lYSWEwWWNPM1grK2Ywc2UrZlhwWmV5QWMxYkVWQWhOc1hyNkZCZm42K3RUYjF5ZWIxYXFjbkZ3VjVNY0RncVhUQzJ4V3F3b0xDbFZZVUtob05LcXg4VEVORFk5b2ZHSmMwZWpLb1JpMnZzS0NRbk9xUUV4U1MydUxvcEgxTGNNS0FOZ2EzTm1aZXVEdXBwUzU3bFpFSUFEY1JyZHErY0NOSHF3OVRSSEFsQk9PUkRRNk5xclJzVkhKTUpTZG1hWDgvRHpsNStZcEt5dkxQTTVpc1pqaFFEZ2Mxc2pvcUlaR2hqVTFPYVVZVlFkU2hzMW0wL2J0aXpWRit2djdOVDB6azhRZUFRQTJFNHZGd2tPRk93U0JBQUFnVVN5bW1ka1p6Y3pPcU92aVJUa2RUaFhrNTZtd3NFZ2VqOGVjRG1LejJWVGk5YXJFNjFVZ0VEU1htcHViblNVYTJPSnFxcXJsZE1SSGtRU0NRWFV5VlFEQUpuZFhRNjN1Mzd0TFJmazVDb2NqYXUzcTFmR3o3V3UrcDZ5NFFBOGQySzNLc21LNUhBN056TTJycGJOSEw3NTJRdk8reGJwUGYvWmZQbXkrL2wvLzhFMFY1TGoxeGdPN1ZaU2ZvN241QlIwNTNhcWZ2SHBDVHFkRGIzL3dialhVVmlvanphV3h5V245NkdmSGRMNmplOW0xeTcwRk9yaXZVWldseGNyTVNGTW9GTmJBeUxpT25XblR5Zk1kQ2Y4T1gzMTliMEd1SHJ5N1NmbTViaTM0QXpweHJrTS8vTm14aEJ2MDZuS3ZEdTVyVkVWSm9kSmRUZ1dDSVkxT1R1dWx3NmZNL2l3OTc5WFh1aktFZitreFgvcnF0N1M3dmtaM05XeFhScm9yWVpoL1laNUgrM2J0VUdWWnNRcnpQTExiYlpyM0xhaXJkMUF2dm5wU294TlRLMzZlMWE1N3ZkK2pWRVlnQUFCWVV5QVlVTi9BZ1BvR0J1UjBPbFZVV0NodlViRXlNeGRYMzNBNkhhb29MMWRGZWJubWZUNE5EUStwZjNCQW9TQ2pUYllhZDNhMlNrdEx6ZTJPamc3cVNnRFkxTjd4eGdONjhKN0Y0ZWQybTAxM05kU3FxcXg0MWZmc2E5eWh4OS8yZ0N5V3hZTExPZTRzM2I5M2x4cHF0K2xMWC8yMjVuekw2MGE5NFo1bTdkbTVXSXpWblpXaGh3L3VrODFxVlVQdE5oWGw1NWo3aXZKejlLdnZmcXUrOU5WdnEzOTR6R3cvdUs5Ump6eDBRTWFTMmo5V3AwUFY1VjVWbDN1MXMyYWIvdmw3THlvV1d4N1BQM2gzays1cXFEVzNzekxTOVliOXpZb3BwaCs4ZkZTU2RIZFRuUjUvKzRNSkJhN1RYRTVWZUF0VlVWSzRZa0N4SG04OXVFOTFWZVVyN3Z2VmQ3OVZCYm1KeGJpek16TzBaMmV0K2ZVY0daOWE4YjJydWRIdlVhb2hFQUFBckZzZ0VGQlBiNjk2ZW51VmtaNnVvcUlpRlJjVks4M2xNby9KU0U5WFRWVzFxcmRWYVhoMFJIMzlmWnFabVdIVXdCWmdHSWJxZDlTWnZ5Uk9URXhxZUdRNHFYMENnSnRSWGVGTkNBTmF1M3AxNFZLZnlvb0xFbTZjbC9JVzVPcXh5emVhd1ZCSWgwKzJhdGJuMDU2ZHRTb3B6Sk1uTzFQdmVPaUEvdVhmRGkxN2IzTmRsWDU2OUl3V0FnRTllSGVUMGx6eEZYL2VkTzhlQllJaFBmL0tjYmtjRGgyOHV6RmV0Tmt3ZEhkVG5Sa0lWSllWNjVFMzNXditIRzdwN0ZGSGQ3L3lQTm5hdjd0ZU5xdFZUWFZWNmh0dTBzdEhsdGVFMnJPelJxK2VPSytwbVRuZGQxZURQTm54Y1AvQTdwMzY0VStQS1JhTDZlR0RlODN6OXcyTjZWUkxoeXdXaTBxTDhoVUtMOWFLK2RienI4aWRsYUUzM2Jzbm9XMDFkVlhsYXUzcVZjZWxmdVY2c3E3YWEyaDRiRklYTHZWcGNtWk82V2t1SGRoZHI4ejBORG5zZHIzbC9yMzY1KysrdU83cjNzejNLTlVRQ0FBQWJzaTh6NmV1aXhkMThlSkZaV2RucTZpd1NFV0ZoWEpjSGtwdVdBd1ZGeFdwdUtoSXMzTno2dXZ2MDlESUNJWG5Ockh5MGxKelpFZzBHbFhiaFRhQ0hnQ2IybjE3R3N6WHJaMDkrc28zZjJSdSt4YjhPcml2Y2RsN0hyeW5XZGJMVDUzLzVkOWUwcmtMbHlSSnAxcTY5S25mL0lBa3FYRkhwYjd4UTRzaVY2MUlkZWp3S1QzL3luRkowcnpQcjhmZTlvQzU3MXZQLzB3bld6b2xTVTZuWGZ1YjZ5Vkp4VXRHRFR4NGQ1TjVzMzYyL2FLZStjNEw1cjdSaVdtOSs2MzNTNUlPN20xY01SQjQ2Y2hwL2ZDbjhaRUFmVU9qK3NqN0g1RWt1WndPdWJNeU5IWDVadnlLRjM1K1hLMWR2ZWIyMGxFRGgwKzF5RnVZbDNCamZ2aFV5N0pyWHRIYTFhdXYvT3NQVjl6MzdITS8wY0NTVVJDU05EZ3lybDk5OTFzbHhhY3dYTTkxYitaN2xHb0lCQUFBTnlVbWFYcG1SdE16TTdyUTJhSDh2RHlWbHBZcUx5ZlhQQ1lyTTFNNzYrcTF2YVpXQTBORDZ1L3ZsMi9CbDd4TzQ3bzVuVTVWVnkwT2M3M1UzUzNmQWtNdEFXeHVGU1ZGNXV1alo5b1M5cDF1NjFveEVLaXBXTHc1dlhMRGVqVzd6U1pQVnFiR3B4SUxyclpmN0ROZkQ0d2szZ0F2SFlyZlB6UW1OY2RmT3gzMkpmMHRORjlmWGVQZ1RIdVhHUWhrWjZiTG5aV2g2ZG41aEdOYU9oZXYwVHM0bXJEUDVZd0graGN1OVdsbnpUWkowcjkvNTV0MS9HeTdUclYwcW1kdzVLWkM0S09uVzFmZE56Zzhwc3JTWWxXVUZpby94NjFjZDVieVBObm0vb3dsSWNWNjNNejNLTlVRQ0FBQWJwbFlMS2JSc1RHTmpvMHBQUzFkcFNVbEtpa3VsczBlLzJYR1pyT3BvcXhNRldWbG1waVlWSGRmdHlZbkpubkt2QW5VVnRmSWFvMC9iZkg1NXRYZDI1UGtIZ0hBemN0TVg3elJ2UHJtZWVudytNVDNwSzNyM0E3NzhsdXQ0SkthSzVHcjFxVU9ocGJ1Vy9MVWVrbXRnUFRMVXd3a2FYWStNWlJkV0VoYzNXcHBrSERGMHM4VXVxcit5NVdhQlAvMyt5L3JQUTgvb01hNktqa2RkdDIvZDVmdTM3dExBOE5qK3BmdnY2VGhzUnRiaG5ycXFxL3ZGZG1aNlhyaVBRK3JyTGpBYlBNdEJPVHpMeGI5VzFvdllUMXU1bnVVYXZnS0FBQnVDOStDVHhjNk85UjE4YUlLQ3d0VlZscWk3S3pGdEQ4M04wZTV1VG1hbVozVnBlNXVqWTZQU1NzVVFFTHl1Yk96VlZ5MCtCU3R0YjJkNWFJQWJBbmhTRVNPeTBQTDA1YmNiRXRTVnNiS041WEJVTmg4bXY3U2tWT2FuSjViOGJqcHVaVnZnRy9HUWlCb1BpMi8rcWw1eGxVM3dmTUxOMVpGMytjUDZKKysrNEp5WDg3Uzd2b2E3ZDlkTDA5MnBrcUs4dldoeDk2bXovOS9YNytoZndOV0tuSW9TZTk1K0FFekRIajkzQVg5MjZIRG1sL3dxN1FvWDcvenhIdHU2RE1rODN1MDJSQUlBQUJ1cTBnMG9zR2hRUTBPRFNvN0swdWxKYVVxTGlveXEvNW1aMldwdWJGUjh6NmZMblZmMHZESXlLcS9OR0RqR1pKcWF4YW5Db3lPaldweTZ2b3FQUVBBbldwa2ZGcGx4Zm1TcE4zMU5lcm83amYzWFpuRGY3V0JrWEZ6VG5zZ0VGbzJmOTB3REZrTUkvRXAveTNTT3pDaStwcUtlSDkzMXFqOTB1SVVoT2I2YXZQMTZNVFVEUytybDVIbTB2eUNYeFBUcy9ySjRaTTZmcTVkbi9yTlg1WVVyOUtmNjg3UzJPUzBKQ2wyMVNpSGRKZFRQbjlnMlRuWFVydXR4SHg5N0V5YkdXUnNyeXhkN1MzWHZHNHl2MGViRFlFQUFHRER6TXpPYXFhdFZSMWRIU292SzFkNWFabHN0dmcvUlJucDZkcTFzMEUxVmRYcTd1bld3TkFRVDZIdkFQbjVCZks0NDB0QnhXSXhkWFIySmJsSEFIRHJuR25yTWdPQnU1dDJ5RzYzcW1kZ1JMWGJTclh6OG8zMzFZNmViak52Tmg5K1lKK0tDbkxVT3ppcVdDeW1YRStXNnFzcjlJL2ZldjZHaDlhdjVlZXZuek1EZ2IyN3RzdHVzK2xTLzVEeVBOazZzSHVuZWR6TFI1Y1hGRnl2Ly9vZi83MWFPbnZVTnp5cWFDU1djTU1lalVZVFJoNWN2V3pmNDI5L1VNUGprM3IrWjhmWGZiMXdPQ0w3NWQ4RjN2V1crM1g4Ykh2ODgrelp1ZXA3cm5YZFpINlBOaHNDQVFEQWhndUZ3dXE2ZUZIZFBUMHFLNDNYRkxpeU9vSEw1VkxkampwVmJxdFNUMStQK2dZR1dKa2dTUXlMb2UxTFJnZjBVUXdTd0Jiejh4UG50R2RuamJ5RmVaTGlvd1IyMThkLzdsM3NHMUpWV2ZHeTk1eHM2ZEQyeWxMdDNiVmRobUVrdk9kMnU5RGRyeCsvY2x4dlBiaFBrdFJVVjZXbXVxcUVZMTQ3ZVY3SHpyU3Y5UFoxc2R0dGFxNnZUaGh4Y01WTFIwNXJZY21UK0RuZmdpNzFENm15TlA1MTJyVzlVcnUyVjE1WElIQ3lwVlAzM1JWZjdjRmJrS3QzdnVsZVNkS1p0b3ZMUHR0NnI1dk03OUZtUXlBQUFFaWFTQ1NpN3A1dTlmYjNxZFRyMWJieUNqbWQ4VG1jVHFkRDIydHFWVkZXb2E1TFhSb2NIRktNOG9NYnFxeWtUR2xwOFRtcDRYQllGN3N2SnJsSEFIQnJoY01SL2MzWG50UERCL2VwY1VlVk10SmRtcHFaMDVIVHJlcnNIbGgxRHZ2WHYvK1NMbHpxMXozTmRTb3B6SlBEWVpjL0VOVEkrS1RPdGwvUytPVHRxMXovd3FzbmRLbC9XQWYzN1ZLNXQxRHBMcWY4Z1pENmhrYjEyc21XaEpVRWJzUXJyNTlWYlVXcGNqMVpzbHF0OGkzNDFUODBwaU9uV3hOV1FyamkyZS85Uk85NStBSFZsSHRsc1ZnME5EWnhYZGQ3N3RCckNnUkQycnVyVmhucGFacVltdFVyeDgrcVozQmsxVUJnUGRkTjV2ZG9NekdlL056Zjh0c1ZOcVduUm90MW9Ed3oyZDNBQmpqY082Y25DNGFTM1Exc0FNTml5RnRVck1xS2JlYU42Qlh6OC9QcTZPelUrTVE0c2NBR3NObnRPcmovZ0xsQ3hJWE9EdlgwOWw3alhRQUE0RTcwMUNjK3N1SlNEWXdRQUFEY01XTFJtQVlHQnpVNE9LU2l3aUxWVkZmSzVZb0hBeGtaR2RyZDNLekpxVWxkNk9qUTdOektGWU54YTFSVmJEUERBTDkvUVgzOS9kZDRCd0FBMkd3c3llNEFBQUJYaXltbW9aRWh2WHJraUM1MFhGQTRGREwzNVhoeWRNL2Q5MmpYemdhNVhLNDF6b0liNVhLbHFheXN6Tnp1Nk9xaXdDTUFBRnNRSXdTd3FSM3U1UWtoc0pWRm8xSDE5UFZwWUhoWWxSVVZLaTh0azhWaWtTR3B1S2hJaFFVRjZ1bnIwOFh1U3hRZXZJV3F0bFhJWXNSSEZzN016R2hrWkNUSlBRSUFBTGNEZ1FBMkxlYVVBNmtqSEFxcG83TlRmZjM5cXFtcVZuRlJrU1RKWXJHb3NxSkN4WVdGYW10djE5akVlSko3dXZtNVhHbnlGbnZON1k2TG5kUnNBQUJnaTJMS0FBQmcwL0Q3L1RyWGNsNUhqaDNWNU9UaTJzRXVsMHU3bTV2VnVHdVhIQTVuRW51NCtWVnRxNUJ4ZVhUQTFQUzBwaWFua3R3akFBQnd1ekJDQUFDdzZjek96ZW5FcVpNcUxDelU5dHJ0Y2pvY2txU2lna0xsNSthcG83TlQvUU1ETEZONG5hNGVIZEIxc1l1dklJQ2tzRnFzY3FXNTVMaGMzQlM0azB4T2JaMnduRUFBQUxBcHhTUU5qNHhvZkdKQ05WWFZLaTB0bFNISmFyV3Fic2NPRlJjWHE3VzlUWE9zUnJCdVMwY0hURTVOYmFsZmVBQnNEdWxwNmFxcXJGUmhmcjRzVm11eXV3T3M2SVZEUDBsMkYyNFpwZ3dBQURhMWNEaXN0Z3Z0T3Y3NjhZU2JmM2QydHZiZmZiZXFxNnJNQW5sWTNiTFJBWmN1SnJFM0FGS1J0OWlyQS92M3E3aW9pREFBMkNDTUVBQUFiQW5UTXpNNmV2eVl5c3JLVkZOWkpZdlZLa09HcXJaVktpODNWK2ZPdDhpMzRFdDJOKzlZQ2FNREpxYzB4ZWdBQUJ2SVcreFZRMzE5UWxzZ0VOREN3a0tTZWdTa0JnSUJBTUNXRVkzRjFOUGJxNUhSVWRYdnFGTmVicTRrS1Rzcld3ZnV2bHZ0SFIwYUdCeGdYdnhWbG8wTzZHWjBBSUNOazU2V3J2cTZPbk43ZUdSRUZ6b3ZLQkFJSnJGWFFHcGd5Z0FBWU12eCsvMDZkZnFVMmk2MEt4cU5TcElzVnF2cTYrclUzTlFrdTRNaVZVdHRLeTlmVWp0Z2t0RUJBRFpVVldXbE9iVnJlR1JFWjgrZkl3d0FOZ2lCQUFCZ1M0cEo2dXZ2MTVIalJ6VzdwTFpBZmw2KzdyMW52L0x5OHBMWHVUdUkzVzVUU1hHeHVYM3gwcVhrZFFaQXlyRmFyQ3JNenplM0wzUmVTR0p2Z05SRElBQUEyTkxtNTMwNit2b3hYZXJ1TnFjS09Pd083V2xxMXZhYVd2UEplS29xTFNrMWkzZk56czR5T2dEQWhuS2x1Y3lmUVlGQWdKRUJ3QVlqRUFBQWJIbXhhRXlkRjd2MCtvblg1ZmY3emZhSzhuTGR0WHVQSEE1SEVudVhQQmFMUmVWbFplWjJUMjh2OVJVQWJDaUhmWEVLRndVRWdZMUhJQUFBU0JsVDA5TTZmT3lvUmtaR3piWWNqMGYzN0x0Yjd1enNKUFlzT1lxTGl1U3d4OE1RdjkrdjRkR1JKUGNJQUFCc0pBSUJBRUJLQ1lmRE9udityQzUwZGtpeCtQTndsOU9wZlh2MnFzUmJrdVRlYlNERFVFVlpoYm5aMjllcldJenhBUUFBcEJJQ0FRQkF5b2twUGp6KzlWT25GQXFGSlVtR3hkRE91anJ0ckt1WHhiTDEvM25NeTgxVlJrYTZKQ2tTaWFoL2NEREpQUUlBQUJ0dDYvL0dBd0RBS2lhbkp1T3JFTXpPbW0wbFhxLzI3YmxyeXk5TnVHM0o2SUMrZ1g1RklwRWs5Z1lBQUNRRGdRQUFJS1g1L1g0ZFAzRkNnME5EWmx0MmRyYnV1V3VmMHRQU2t0aXoyeWN6TTFNNU9SNUpVaXdXVTE5Zlg1SjdCQUFBa29GQUFBQ1E4aUxSaUZwYVc5VGVjY0dzSzVDV2xxYTc3OXEzSllzTmxpNnBsVEF5T2lKL0lKREUzZ0FBZ0dRaEVBQUFRUEc2QXIxOWZUcDk3cXlpMGFna3llNnc2NjQ5ZTVTZm41L2N6dDFDVnF0VnhjWEY1blpmLzBBU2V3TUFBSktKUUFBQWdDVkd4OGIwK3NrVFpyRkJxOFdxM2JzYUU1NnFiMlpGaFVXeVdhMlNwTG41ZVUxUFR5VzVSd0FBSUZrSUJBQUF1TXIwekl5T3ZYNWNmcjgvM21BWXFxK3JVOVcyU2huSjdkcE5NU1NWbFphYTIvMEQvV0toUVFBQVVoZUJBQUFBSy9BdCtIVDArUEdFRlFpcXE2cFVWVm0xYVVPQnJLeHNaV1ZtU29yWFRSZ2FIazV5andBQVFESVJDQUFBc0lwZ0tLampKMDlvWW1MU2JLdXFyRlIxZGZXbURBVktTeGFuUFF3UGp5Z2NEaWV4TndBQUlOa0lCQUFBV0VNa0V0R3BzNmMxTmpGdXRsVldiRk4xMWVZS0JXdzJtNG9MQzgzdC9nR0tDUUlBa09vSUJBQUF1SVpvTktvelo4OXFiR3pNYkt2Y3RrMDExVFdiSmhRb0xpcVM1WEl4d2RuWldjM096aVM1UndBQUlOa0lCQUFBV0lkb05LclQ1ODlxZEVrb3NLMmlRalUxbXlNVThCWXRMalhZUHpoSU1VRUFBRUFnQUFEQWVzV2lNWjA5ZDFZam95Tm0yN2J5Q2xWVWJFdGlyNjR0SXoxZDJkblprdUxCeHZDUy9nTUFnTlJGSUFBQXdIV0l4bUk2ZC82OFJrWkh6YmJhNm1xVmVMMUo3TlhhaXBlTURoZ2JHMWM0RkVwaWJ3QUF3SjNDbHV3T0FBQ3cyVVJqTVoxck9TK2JyVW01T2JtU3BKMDc2aFFLaFJLbUZOd1JERVBGUlVYbTV1RElVQkk3QXdCM3J1MlZwWHJ3N21hVmV3dmtzTnMwNTF2UW4vMi8vM3hENS9xei8vSmg4L1gvK29kdmFuQmtmSTJqNDd5RmVmcllCeDh6dHovMStiKzdvV3NEMTRNUkFnQUEzSUFyaFFabloyZmpEWWFoeG9aZDhyamR5ZTNZVlhMY2JybGNMa2xTS0JqU3hQaTFmeWtGZ0ZSelQzTzlmdjNmL2FLMlY1Yks1WFRJWXJFb096TWoyZDBDYmpzQ0FRQUFibEE0RXRISk02ZmxXL0JKa2l3V2kvWTA3MVptUm1hU2U3YklXN3c0WFdCb2RFalJHT1VFQVdBcG05V3FSeDQ2WUc3M0RJN291Wis4cGhkZlBaSEVYZ0ViZzBBQUFJQ2JFQXdHZGVMVUtRV0NRVW1TMVdyVm51Wm1PZXlPSlBkTXNsaXRLaXdvTkxjSGg0YVQyQnNBdURQbGVyTGtkTmpON1gvODV2UDYyZkd6ZXY2VjQwbnNGYkF4Q0FRQUFMaEpmcjlmSjArZFVpUVNrU1E1blU0MU56YktzQ1IzUWNMOHZGeFpyVlpKMHR6OHZPYXVURzhBQUppdS9KeThZczYza0tTZUFCdVBvb0lBQU53Q2MvTnpPblArbkhZM05jdVE1SGE3VmI5OWgxcmIycFNzUWZwRitZdkZCSWRIaHBQV0R3QzRVeTB0L25kMTI5VkYvY3E5QlRxNHIxR1ZwY1hLekVoVEtCVFd3TWk0anAxcDA4bnpIZGYxTS9hdWhscmR2M2VYaXZKekZBNUgxTnJWcStObjIyL21vd0EzaEVBQUFJQmJaSHg4WEoxZG5hcXRycEVrbFhoTE5EczNwNzcrL2czdmk4VnFWWDVlcnJrOU1qSzZ4dEVBZ0xVYzNOZW9SeDQ2SU1OWUhQbGxkVHBVWGU1VmRibFhPMnUyNlorLzk2Smk2NmpUOG80M0h0Q0Q5elNaMjNhYlRYYzExS3FxckhpTmR3RzNCNEVBQUNEcG5ocmRRcjhFalFhbDR5MVhOU2JuOC8zcHZ5NTkycFI5K1U5cWVyS0E1UllCTFBldDUxK1JPeXREYjdwM1QwTGJVcFZseFhya1RmZnFTaFRRMHRtamp1NSs1WG15dFg5M3ZXeFdxNXJxcXRRMzNLU1hqNXhlODNyVkZkNkVNS0MxcTFjWEx2V3ByTGhBZHpYVTNyTFBCYXdYZ1FBQUFBQ0FsSFQ0Vkl1OGhYa0pnY0RoVTRtaDdvTjNONWxod05uMmkzcm1PeStZKzBZbnB2WHV0OTR2U1RxNHQvR2FnY0I5ZXhyTTE2MmRQZnJLTjM5a2J2c1cvRHE0ci9GR1B3cHdReWdxQ0FBQUFBQ3JxQ2haWEszbDZubitaOXE3ek5mWm1lbHlaMlZjNDF5THRWMk9ubWxMMkhlNnJldnF3NEhiamhFQ0FJQTd5b0h5ekdSM0FWdkU0ZDY1WkhjQndCYVE3bkthcjJmbkUxY2dXRmdJSkd3dlhiNXdKWm5wTHZQMTlPeDh3cjVRT0hLalhRUnVHQ01FQUFBQUFHQVZDNEdnK1RvanpaV3dMeU05TFdGN2ZzRy81cm5Da2NXYi9yUWxRWU1rWldXa1hYMDRjTnNSQ0FBQUFBREFLbm9IUnN6WHUzZldKT3hycnE4Mlg0OU9UR25ldDNZZ01ESSt2WGl1K3NSejdXK3V2NWx1QWplRUtRTUFBQUFBc0lxZnYzNU85VFVWa3FTOXU3YkxiclBwVXYrUThqelpPckI3cDNuY3kwZlhMaWdvU1dmYXVsUlduQzlKdXJ0cGgreDJxM29HUmxTN3JWUTdMMThEMkVnRUFnQUFBQUN3aWd2ZC9mcnhLOGYxMW9QN0pFbE5kVlZxcXF0S09PYTFrK2QxN0V6N1NtOVA4UE1UNTdSblo0MjhoWG1TNHFNRXJvd1V1TmczcEtxeUxiUU1MellGQWdFQUFBQUFXTU1McjU3UXBmNWhIZHkzUytYZVFxVzduUElIUXVvYkd0VnJKMXZVMHRtOXJ2T0V3eEg5emRlZTA4TUg5Nmx4UjVVeTBsMmFtcG5Ua2RPdDZ1d2UwTzg4OFo3Yi9FbUFSTWFUbi92YldMSTdBUUJJYlUrTkxqNFJZWlVCM0NwTFZ4bDRzbUFvaVQwQnNKb2NqMGQ3OTl3bFNacWFtdEx4a3llUzNDTmdhM3JxRXg4eFZtcW5xQ0FBQUFBQUFDbUlRQUFBQUFBQWdCUkVJQUFBQUFBQVFBb2lFQUFBQUFBQUlBVVJDQUFBQUFBQWtJSllkbkFERk9SNmRPK2VuZnJ4ejEvWGdqK1E3TzdnLzJmdnZzUGJ1TTYwNGQrRFJyQ0JZQVY3YjJKUklTVlIxWktMYkVlMjVaWTRjV0k3WlozcXpXNDJ5U1p4M3V6NlM3SWJielorblUyeGs3eWJUUnozckIxYkxySXRTN1o2b1VTSnBLaENVdXlkWUc4QTBiOC9RQTRBRWlCQWlTUlk3dDkxK1RKbTVzek1BU2tDTTg4ODV6bEVSRVJFdEdnRkJRWkJFeE9Ea0pCZ0tPUUtmM2RuMmFpcHU0clIwVkh2RFdsRldiRUJnZnR2MjM1ZCsxZFdONkN1dWQxcnU5MDdTN0J0ZlNFRUFBRUtPVjcvNE9pTTdRTVVjanoya09mNVI4c3Uxa0Fxa2FBd0o5M3J1WC85bHplOHRsbktuS2NwbytXUFU0WVJFWkVudkNhWUh3djkzU3NJQXZKeWN4RWJHd2UzODZQUmRaSExWdXl0SDgxZ3hmNnJXRitZYzEzN2QvVU8rQlFRdUhTMUNkdldGd0lBaWdxeUJQZWo2Z0FBSUFCSlJFRlVVVnBaamRaT3JjZjJnaUFnT2lMTTQvYVFvRUFvNUhMRVJVZk12dFBMRU9jclh4bWM1eEluSWlKeWg5Y0VjOHNmMzcwaElTRUlDL044SFV4RWMyL0ZCZ1FXU25ON042cHFHcENmbFlyS0svV3pHakx3czkrOWhKRXhQUURnSzUrK0EybEpjUUNBZ3lmTzRjUzVpd0NBTFVYNTJMUjJGWFI2QTM3L3lqdHovd2FJaUlpSWlCYUFWQ29GQU5oc05uUjJkV0pvZUJqNjhYSEFadk56ejVhSEVRNFhJRGRXYkVEZzhhZis2Rk83N05SRTdONVpBazFVT0FEQWFyUGhkUGxsbEZYVnVMUjc4cnVQZWoxV1VYNFdpdkt6M0c0em1zeDQ0bGZQdWF6NzRkYy81N2J0cUU2UFVaMDlVQ0NUMnV0Qzl2UVBvcWQvMEdzZmlJaUlpSWdXSzZQSmlQS0tTb3lPOGVhVmFDR3MySUNBTjVxb2NPemVVWUxzdEVSeFhVdUhGbnNQbmtDbnRtOUIrbkN4dGhGbWl3VUFrSm1TZ0pDZ1FBRDJJb1hmL3RJblhkcW1KR2hjZ2hKUC8rbDFCZ2lJaUlpSWFFbXB2WHFWd1FDaUJjU0FnQnQ3YnQ2Q2tyV3JJQkhzNVV4MGVnTStPSG9HWlZVMThKU3dkS3I4c3NmamJWNlhCd0N3V0swNFUxbnR0bzFsNHNiZjJkc2ZuWFFaTWpBWkVIQm1OSmxkbGhWeS9rcUppSWlJYUdsUXlPWGlheHRzMEdwNy9OZ2JvcFdIZDQ5dWJGaWRJd1lEemw2b3hnZEh6MExuWmV6LzJ4K2Q5TGhOREFoWXJETzJtOHJUa0FGblAvbnQ4N2hqNXlZQXdQdEh6dUFuMy9xQ3o4Y25JaUlpSXZJbnVkTzBnbGFMRlRhUGo5K0lhRDR3SU9ERkd4OGVYOUR6Mld3MjlQUVBlZHcrV1R0Z2tsUWlGUU1PSHg0dm05ZStFUkVSRVJITkpZbkVNY0dnamNVRGlSYmNpZ3NJdUJ0L1B4TnZ4UUo5TFU3b0s0UFJoS2YvOU5xTWJhSWoxT0pyNlVSUlFZQWZva1JFUkVSRVJPUzdGUmNRbUMvQmdVcjg2TEdIWm15amtNczhCaGllK05WZllEU1o4TVEzSDRFeVFPRzJ6YVNuLy9TNnkza0J3SWJwOVFTSWlJaUlpSWlJUEZseEFRR3p4VEpqU2o0QVJFV0VZVEo1eVZ2YnVXWTBtU0NST0o3NlR4WUpORnNzc0Zxblp3QWt4VVVEQUVaR2Rjd1FJQ0lpSWlJaUlwK3R1SURBd05DSTE1VDhuLzdURnlHVFNnSEFhOXRKUnJNWlI4NVV1dDIyWStNYUFQWlpCbzZYVmJsdFk3SGFaeGw0OHZldllGMWVKZ0NndHFrTlAvcUdQZXZnamYzSFVINjVEb0Rya0lGTmErMzFBMHhtTTBLRHA4OUNRRVJFUkVSRVJPVE9pZ3NJekJlVHlZd1BqcDUxdTAwTUNGaXNIdHRNa3N0a2VHRDNUZ0RBdnovN2tyaitnZDA3OGNEdW5haHVhTVZMYngzRWIxN1lpN3R1M0lUVXhGZ0FRS1JhaGU4KytnQXVYVzNDc2JJcURBeVB6TUc3SWlJaUlpSWlvdVZLNHIzSnlpTUlndmRHODJTeWZvQU5qdUVDZ0gwb2dVNXZ3TGpCaUhoTkpQYmN0RmtNQnJSMGFOSFRQd1NGWEk3OHJGUjg4dllia0J3ZjQ0L3VFeEVSRVJFUjBSTEJnTUFVcVlteGtFNk00YmRhclF0Ky91aUlNQUNBQU9DckQ5NHBydDk3NEFSKytzd0xHQmdhd2RjL3V3Y3BDUm9BUUVOTEovNzh0dy93NitmZndKRXpsYkRaYklnS0Q4TVg3cjBOa1dyVmd2ZWZpSWlJaUlpSWxvWVZQMlRnc1lmdWhsb1ZJbGJvVjZ0Q3hHMURJMk5lOXc4T1V1TDI3UnQ4T3BkTUtzSDl0MjJmc2MzSW1CNkF2ZDZBS2lSWVhKK1prb0Noa1RHY3UxaUwxQVFONG1JaWNiaTBFcWZLTHdPd1FTSkljT2gwQlZvNnROaHo4eGE4ZGZBa2hzZDBQdldMaUlpSWlJaUlWcDRWSHhCb2JPM0M5ZzJGYnJkTkZ2R2JpVktod1ByQ0hKL09KWkZJdkxZZDFka0RBbVZWdFdqcjB1SVRPMG9RcEF4QVVYNFdpdkt6WE5yZWZzTUczSDZEKzJERUkvZnV3ak12dm9XMnJoNmYra1pFUkVSRVJFUXJ5NG9mTXREYzBZMnBrL1VOaitwdzVFd2xQajVWdnVEOU9YTG1BZ0NncnJrZFpWVzErTVYvL3hYN0RwMUdVMXNYakNhVHo4ZnA2UjlpTUlDSWlJaUlpSWc4V3ZFWkFwZXVOdUdIVC8wUmdLT1lvTTAyTlVUZ1dkL2dNQjZmMkgrdVdLMVdWRGUwQUFER0RVWWNQM2NSeDg5ZEJBRElaRklvNURMSXBGSUlndUQ0RDY3RkVHY1RQQ0FpSXZMVmYrMVpqVTNKRWVMeXB0OGU5bDluaUlpSTZMcXMrSUNBczlrRUF1YlR5Zk9YUEc0em15MHdteTBMMkJzaUlpSWlJaUphamxiOGtBRWlJaUlpSWlLaWxZZ1pBa1Irb3BSSmtSQ21GSmZiaDhZeFBvZlpIMkZLT1N4V0cwYU41ams3SmhFUkVSRVJMUjhNQ0JDNXNTMDFFcDlmbjRKWEs5cHd1S0VIRnF0OU9JbEtLY2ZEUlVrSWtFcnc5REh2czFETUpDYzZCSCs0ZjUyNC9OVy9sYU95YytpNmpna0FjU29sUHJzMkNYZmx4ZUtqdWg3ODlHRDFyUFlQRFpBaFVDNmRzYzJvMFF5cFU4MEtiMFlNREVvUUVSRmRxOU4vdjFOOGZhaStCNCsvNzNsNEtSSFJiQ3paZ0VDNFd1M3ZMcXg0UnBNSjQvcHhXS3pMcTZaQmdFeUNiMjNQUkdKWUlBcHZ6OFBaMWdGODg2MUtGTVNxOEtzOXF4R3NzUC9aSEd2c3c5bTJBVC8zZHJxdmIwckhyZGt4QUlBN2NtT3h2NlliWjFwOTcrYzN0MlpnVDE3Y2pHMmVQZFdBYjJ4TzkvbVlOL3p1S0l3V3E4L3RpWWlJaUloby9pM1pnRURSMm5YZUc5RzhzMW9zMFBiMm9yR3BDVHE5enQvZG1ST1BiVTVIWWxpZ3VQeHlSU3NBb0ZvN2d0NHhveGdRK09GTk9YamtyMldMN3VuM015ZnJzVE1qQ2dxcHZVVElkMjdJd3VkZU9RdXpkWEVVelNRaUlpSmFMSjc4N3FQaTYxOC8veVk2dFgzTDhweEVuaXpaZ0FBdERoS3BGTEVhRFdKaVlsQmRVNFBPcms1L2QrbTYzSmdSalFmV0pJckxoeHQ2Y2FxNUh3Qmd0dHJ3ODhPMWVPYmV0UkJnVDgzLzJTZnk4YTIzTDRoRENpYUZCc2h3NE12YlpuVnU1K0VEbm14OTlzaTBjMDNWUFdyQTM2bzY4T0RhUkp4ckc4U0w1UzNYSEF4d25rNnNLRUdOWis5ZEt5NC84bXFaUzl0bjcxdUxFSVVNcllONi9KOFBYRk1aVGN3T0lDSWlJaUphZEpac1FHQndjTkRmWFZqeEFnTURFUkFRQUFDUUNBTHljbk1CWU1rR0JmSmlRdkhFcmx4eHVWOW54SDhjcW5GcGM3NTlFSzlXdE9MQnRVa0FnQTJKNGZqZWptdzhPYVhkZkh0MFl5b2UzWmpxdFYxeG9ockZpZDZIMTNpYVIzenY1emVKcnljekRpYlY5bzRpSlR3SUFCQWdsU0JrSW5PaWZWZ1BnMU1BWUhqY0RPWW1FQkVSRVJFdFBrczJJSEN1b3R6ZlhTQUFBUUVLWkdWa1FSTmpIN09lbTVPRHdhRkI2UFY2UC9kc2RyS2pRdkJmZTFaREtiTVgwN1BhYlBqeHdXb002azNUMmo1N3FoRnI0dFhJaXdrRkFOeWRId2NiYlBqNW9Wcnh4dGRpczZGNVlPWWhGQUV5Q1dKREhiTU1kSTJNdzJDZStVbTZiWUh2ckozNzU4NWZQN2R4MnJwTnlSRXU2LzlhMllaZlhtY0JScUpyb1E2VTQ3MHZiWUZrb2dEbTBjWmVmRy9meFJuMzJaUWNnZi9hczFwY2Z1TERLOWhmMnozalBzODlVSXpjaWMrRFU4MzkrS2QzTG5oc3E1QktzQ005Q2x0U0k1RVRIUUpOU0FBQzVWS1lMRGIwNjR5bzd4dERhV3MvOXRkcU1UdysvZlBISGVkaVk2ZGIrdkd0dCszbjM1RWVoVSt2U1VSdWRDaUNGUGJQTmsvQlB3QW9pRlhoMXF3WUZDZUdJenBZQWFWY2lwNHhBNnExSTNqbmNoZE90L1Q3MUorcHdnTVZ1QzA3Qmh1VHc1RVpHWUl3cFJ4U2lZQlJveGx0ZzNwVWRRM2hTRU12S2pxdXY2Z3EwWEloa3dnYzZrZEVDMkxKQmdSb2NUQVlqTGg0K1JJZ0FKcm9HRWdFQVZ0S05zRnNudjl4OVp0c0VrZ2xBdDZxNzBOVi83VUhJTmJHaCtFWGR4UWlOTUR4NS9EMDBUcVVlcmo0TlZtcytONitpM2p1Z1NKRUJkc3pKTzdKajBlZ1hJcC8vNmdHUm9zVk9xTUZuMzdwekl6blhSTVg1akpNNElrUHIvZzh5NERGWnBzeERWL3U5RFRmWXJYQmVvMlJoSm1HREJBdGRvTjZFeTUzajZBZ1ZnVUFXQmV2aGtRQVpyckdMa21PY0ZuZWtCUStZMEFnUkNGRGRuU0l1SHlpeWZNNDBMdno0L0MxVFdrSUQxUk0yeFlnRXhDblVpSk9wY1MydEVnOHRpVWR6NVcxNFBsekxkZjA5L3ZZbG5ROFhKVHNVMXUxVW83djdzakNMVmt4MDdZbHFBS1JvQXJFelpreDJGL2JqU2MvcnZXNUQxS0pnTThYSitPUjRtUXgyRHIxdk9wWU9RcGlWWGh3YmRLTXdRcWkrWGJIcWxqOHk4Mk9MTUZuVGpiZ2hmTXRMbTIycFViaXFUc0wzYmFSQ01EdE9iSFluYXRCZGxRSUF1VlM5T21NT05zNmdCZkxXOTArSkpnNmM4QXZqOVhoMnpka29TUXBISUZ5Nll4L0UxS0pnTStzU2NTZXZEZ2toZ1ZpMUdoR2Vmc2cvdnRNRStyN3hxN3hwMEJFS3hFREFqUW5ybDZ0Z3liYWNURXBrODMvUDYzSk00UUd6RHhGM2t6MjVNWGhuM2RrdWR4QVAxZldqTmVyMm1mY3IzZk1nRysvVTRWbjdsMHJCaEp1eTlZZ1BTSVlqNzkvQ1cxRDg1c2g4ZWV6emZqejJXYVAyNTB2TW41K3VCWnZYNzYyWVJ6T3g1bUp1eXdBWC9mMTFkUkpEbTFPMHg0S1UrK1hoQmtYWVp1MjNmTVVpbE8zVGQ5MzVwTlBPN2Z6Tm05VE4wN1pQdjE5dXE1dzdxdlg5empsV0ZPN1lwdjZQcHpQWlp1NmJmcWhIZTlOZ0FBYkJNSCtrNXJzaHlEWXp6RzVEVDJZRnllYSs4U0FRR2lBRE5uUm9haldqbmhzdnlrNTNHVjVZMUs0aDVaMmF4UEN4QXdFQURqWlBEMGdJSmRLOFAvdFdvV2JNNk45N3JkU0pzWFhOcVZoYlh3WXZ2L2VSYS9aUTg1dXpvejJPUmdRRmF6QWIrNWVnN1NJWUs5dGI4dld6QmhNY1NZUkJEejVpWHpja0JibDJ3NUVmbmEwb1JlbW5WYnhlbUJ6U3NTMGdNRG1GRWZBMEdxemljSENFSVVNVDM0aUh4dW1mRjdFaGlweFYxNGNic3ZSNElmdlg4THhHUUtHY29rRXY3NTdEVkluaHVMTlJIRHo5eFdtbEdOblJqUTJwVVRnSDkrNmNOM1RHSDhxSXh6L3Rpa0p3S3JyT3M1c3lkd0VELzBwSmxLTjR2eHNwQ2JHSWlaU0RibGNoakdkSGcydG5majRWQVY2K3FjUFlRNE5Ec0tXb256a3BDY2hJaXdVY3JrTU92MDRXanEwZUdIdkFZL25FZ0Q4M1FPN2taRWNEd0FZR2huRGIxNTRFMk82OGZsNmUwUUFHQkNnT1dJd0d2emRoVm03cnlBZTM5dVo3Ykx1ellzZGVPMUNPeUtEcGovQm02cFBaOFJQRDFiajMyL1BFeThnc3FKQzhKV1NOUHpyaDVmRmRyN2VHSHNxS3RnOG9QT2FiYkFZZkdwMUF2NWhhd1lBWVB2dmpzNzU4WXZXcm9PYTA0MHVYMDFYNXVXd0o1cjY4TldTTkhHNU9FSHRNU0FRRXhJdzdjWTRKaVFBS2VGQkhvY0FGU2M0YmdDYUJuVG9HSjUrNGZialhhdHdrMU13d0dLMTRaMHJuZGhmcTBWZDd5aDBKZ3RVQVhKa1I0ZmcxcXdZZkNKWEl3WVpOaVZINEVjMzUrSmY5bCtlZGx4M0pJS0FiMnl4VHdtNjkxSUhYcWxvUTl1UUhtRktPWGFrUjAxcisvUGRCUzd2ZWNSZ3h2UG5XbkMwc1JlZHcrTUlrRW1RcjFIaHdiV0pLRW1Pd0NkeU5OQ2J2RTgxZTM5aHZNdk55b0RlaUQrZWFjYnh4bDcwNm93SWtFa1FIUnlBQW8wS04yWkdZMHRLeEF4SG14dTVPVG13VFVRMGJEWWJJTmhnbTRpejJHeTJpWFdZYUdPekQ5RVNBTmdBMjJRRVRReUlUTHdRQktlaFhMWXAvM01UUFpsb0xBYmNKcHM0QmR4c1V6TkNKdnZoMkYwTVJOcGNUdWsrV3VONk9OdVViVlBQSlloOWNaeHJjaytiNDcwSlUzOGVncHZqVFQyWDAzckI5UTA1L3hpbS90d21sNFdKUUtUTitUeUNvOVgxQmhWSERHYVV0Z3hnVzFva0FHQjFYQmdDNVZLWGYrK2JuREtJeXR1SG9CMDFRQUR3YjdmbnVRUURoc2ROMEp1dDBJVFlzd2dWVWdsK2Ntc2VIbno1RExwSDNWOHZiVXdPaDBJcWdkRmlSYi9PS0dZZ3VyTWxKVUpzMnp0bVJHeG9nUGlab1pSSjhhKzdjdkhBaTJlOEZpR2VpVnJwcjFzRUw0SHlCZmJRM2JjZ09zTDEya01WRW95MXF6S1JsNW1DWjE1OEM5bytSMUFnTXlVQm43M3JKZ1FxWFg5L0lVR0J5TXRNbWZGY0c5ZXNFb01CRm9zVkw3LzlFWU1CdENBWUVLQTVvOVByRUJSb2oyejM5UFppY0hCZ1hzOTNjRlNGbEhBRnJneGMyNGZsdnVvdTNMa3FGbmthbGJqdTNvSjQzRnNRUCt0akdTMVdLS1FTZEF5UDR4ZEhmRStwWFl4K2M2SWVmenpUTkdPYlVlUDBJU0ZTUVhESnRDQmFER3A3UnRFN1poQXZyb3NUMVhpcHZOVnRXK2VMZmVkOU5pYUZ6eEFRY0Z3b3Voc3VjRTkrdkVzd29FOW54SGZlclpvV2xCalFHMUhhMG8vU2xuNjhjNlhUWlJqVHJxd1lmRlRYZzhQMTN1OTQxc1NGSVVBbXdSOUtHMTJ5aVBwMVJyeDVzY09sN2VmV0pTSGY2Zk92ZVVDSHgvWldvSGZNS0s0eldxdzQzZEtQMHkzOStPS0dGSHkxSkEyQmN1OVA4TzdKZDN5T0dpMVdQUHA2T2RxZE1xZDBSZ3VhalRvMEQraXdyN29MR1pIZU14U3VWMExjN0QvYmFRbXB2ZjZnNG9HcldqRWdJSk1JMkpBWWpxT052UUNBSkhVZ0VweW1KUDVnSWp0Z1IzcVV5MmZIcjQ3WDRhK1ZiYkRhN0VHRlorNVpBN2xVZ2lDRkZBK3NTY1J2VHRTN1BiZENLa0ZwU3o5K3RQOHlSZ3htaENubEh2dXBrRXB3dUtFWC8zYXdHcU5HTTJKRGxmalZudFZpb2Q4RVZTQTJKVWZNT0lTSmZDV2d1M2NBVjV2YU1EQThpcUJBSlVyVzVDSWtLQkFLdVJ3M2J5bkNLKzk4REFDSUNBdkZ3L2ZjQW9YYy9yc2JHZE9qL1BKVkRJMk1JVFE0Q0d0eTB6MmVSYTBLd1NkMk9Pb3Y3VHQ4R2kyZDJ2bDlhMFFUR0JDZ09XTTBHTVdBUUd0Ykt3Ym1lU2FJTjNwaVVaSVU0cjJoQndhekZULzg0REwrYzNjQnVrZkhzZjA2VWx1LzgwNFZ2clU5RXovN3VBWWpCdGViWmVjYkNVMW9BQWIxcGhuVGZ3UGxVc1NFT0NMTGhnV2NzaTlRTGtXRUQ5a1JnWElwbW8ydU4wZ0ttVDBZc0ZCRmtGeFM3NmM4NVhMSmFIZnpzTTJ4bi9ONnovMTIzalkxYmQ4MXRkN201dFhFZnM2dFpob1Q3clROOVgxTUdib3dZNStjVmpqdE52VzB6c01kYk03SEZ6dzkyWnZGKzVoNHJEbjVORStZNkpmOUlhek5majdCc1cwK25XenV4NTY4T0FEQTJqZzFwQkxCN1pNejUvb0JIOVgxNE5NVFU1QnVUQXJIYXhlbUR5TUtEWkFoTThweEl6dDF1SUJDS3NGWE42V0t5eGFyRGQvYmQzSEdJUXNBVU5FeGhCOGZ2SUtuN25DTVZmNjdEU2srQlFRQ1pCTFU5SXpndVJtR0ZBSDJZUXlmVzVja0xodk1Wbno3M1NxWFlNQlVmejdiakJSMUVHN1AwWGp0UjRwVDJ2T2xybUdYWUlBN0hQTk1pOEhSeGw0WXpGWUVUSHlmYlVxSkVBTUN6amY5Um9zVmgrcnNmNDkzcklvVjE1OXRHOEFyRlczaThvWE9JWlIzRElsRGowcVN3L0diRSs3UGJiYmFpeGxQWGtNTXpWQlVkTVJneG84UFhCR3pGN3BHeHZHcjQvVjQraTdIWjhicXVMRHJDZ2djNlJoRFVhUVZpWExQbndsekpTUTRHREtaL1NaNnNaVlJmSFhmSVhSMDk3cXM2OVQyNGFHN2J3RUFwQ2ZGaWV0M2xLd1Jnd0hhdmtIODRaVjNvQnQzWklRY1BISE80M251dTIwN0FoVDJmU3V1MU9OVXVXOVpZVVJ6Z1FFQld0RzZSc2J4eUYvTDhNVU5LZGNWRUtqdEhjWERyNTUxTzc3MjB5K2RRYUJjaW05c1RzY25WeWVnV3R1UEg3eC95ZTF4QkFDLzNMUGFKU0R3Snc4WDludnk0dkREbTNLODl1MkhOK1hNMk02NWFOR2F1RENYQ3Vzem1WcnNLR29pa0REbUpudGdMbkJta2VVdTFudVRhM1NpcVU4TUNBUXBwRmdWRTRxTFhjTXViU1NDSUY2MDYwMFd2RnJaSmdZRWloTGNCeEhzUlFydDRZd3hveG1WVTZyazc4eUljaWtndVBkU0J5NTF1NTdYaytPTmZUamZQb2lpaVF5RXJLZ1FaRVFHKzNUai9PTDVWcThYMVR2U282QU9kRHlCZkwycTNldE5Pd0Q4L25TalR3RUJvOWtLMmNUTUJqT2xQaStrNnRwYWUvQkpBQVJJN0hVeEJBRUNCQWdTWVNLVDNWSGpZbktiSTJMbG11WXVDRTdyeFArNUNXOU5IbE1jWmpDeDNpa0lONjJlaUNOUDM1RmQ3MVIvdzdtSnV4VHI2ZVZKWmpxWFRleUw0MXlUZXpsT05wbXk3NUttUCsxNG51cUxDRTVqRUFTWGxqWTNQN3ZKMTVOREU4U0tKUGJpSTY3bm1zT0lvdDVrd2NubVB0eVlZYy9xY1E0Q2JFbUpGRjhmYit3VE0rV2Nzd3czSkliUE9Fd3dQalRRNDdZcjNjUG8xL2wyODMycGUzamEwSjJLVHRlSE1OSEIzb1A3TTZrZDBPR0ZDMXI4SUxycnVvN2ppNXlzTENRbTJEOXZGM3c2SlM4NnUzdVJtaENMNUlRWVJJV0hJU0lzRkpGcXgrODhPTkF4RzFOV1NvTDQrdU5UNVM3QkFBQ3dXTjAvNE5tNE9sZmN0N3QzQUc5K2VHd3Uzd0tSVnd3SUVNRzFTTjl0MlJyOCtGWkhFWjBiLzNCczJoZnYxR3JFT3BObHhtSmJ1VEdodUw4d0hnS0FuUm5SZUhSanF0dTAvSzl2VG5lNUFQbW9UdXZUVThIRm9EQXVEQURRN21ZTU5aRS9uV2tkZ01uaUtCWlduS0NlRmhESTA0U0tLZnFsTGYzb0hCNUhmZDhZTWlLREVheVFJVStqUXRXVUlsM0ZpWTdoQXFVdEE5T3lZNXh2SUFEZ2pTa3ArOTU4VU5NdEJnUUFlMkRDVzBEQWFyUGhoSnZDaGxNNUQzVUFnSDFYZkx2bzd4b1pSL09BemlVRHdKMUwybUZzU0xRSFdKTFVnZmphcGpUOHY5S21hNTd4WkM2MGQ4eGNMSmFXdXJrSktoNjRxaFVEQXZFcUpaTFZRZWdjR2NlNmhEQ3h6UWMxanBsSFprcnRuMnB5K2s5Myt0eE1jK3lKdXpvZVV6TVBwWkxGTlJaL0tWS0ZCT0hoZTNZaE1kWXg3RXVuTjBBMzdyak9jUTZJcVVJY0dXTjlnNzRYZFN6TWNkUzVhZTdvaHRFMC96TjFFVGxqUUlCb2l2Z3dSN1IzekdoMis4VWI0RFJXM21TeHpqZ0ZJQUNVdHcvaXViSVdmR21EdmFETW94dFRNVzYyNE1YempySE1YMWlmZ2tlS0haWEJtd2QwK1BlUGF6d2UwMml4ZWt3cGRMNUEwWnNzTVBvNDdPQjBTejhlZnJVTXFlRkJNSml0T05IY2h4UGYyQUVBYUIvUzQvNFhTdDN1VnhnWGhsVVQ4N0FielZhM1U0d1IrWXZlWkhGSjIxMmZHSTYvbkhPdEh1NGNpRHMya1daYjJ0SXZqbTB2U1FxZkZoQnd2bGwzTjd1QTgzU0V3K01tTk13eUxYNXFOb0V2TXdHMEQ0MURaL1JlOU0rNWRzQ0l3WXlHZnQvN3BoMHplQTBJdkZ6ZUtnWUVBUHZuMjQwWjBYaXh2QlVmMW5iUGF0WUVvb1Ywb3FrUGVwTkZySld4S1NVQ3pRTTY4WHR0ZU55RVUwN1RFaHZNRnNnVTlzdHB2Y2tDclllaWdkN01QQVRMbGJ1Yi9lZ3BtVGpENDd5cHZGNzM3Tm9tQmdQT1g3cUs5dzZYWWt3L2pnUk5GUDcrNFh1bXRUZWFUQWlVMm44UGFsVW8ycnA2cDdWeDU3M0RwYmp2dHUyUVNpVFl1RG9YTlEydHVGdzM4N0F2b3JuRWdBRFJGS3RqSFU4Qm1nZmRwOUE2RjlYUytWQnhHd0QrdTdRUjZaSEIyRGxSNmZ2dnQyUkFFNkxFczZjYThBOWJNMXlLR2ZhT0dmSHRkNnRtdkxEL29LYmI1U21GTStlVXhWOGVxNXZWdElPMzUyand1WFZKNk5NWnNlZTVVK0w2aExCQThiajdhN3J4eElFcitQUkxaeEFYcXNSLzNsRWd0bHNiSDRaWFByc0J2enZWZ0ZQTi9SaVl4Vk1Qb3ZseW9xbFBEQWlzamd1RFhDcHhDZVNWVEd5ejJteml1TnRUTGYzNDdNUTQrNDFKNFM1WlBTcWxISmxSOWh0K0c0QlR6WTRiaEVteElZN2dZdHZ3K0t6SHhrNjlzZkNsdmtlLzNyZVU0MGluZE9MWlRwUHFTK1h5VTgzOStPM0plbnhqYzdvNHJDSWxQQWovNTZZYy9NUFdEQnk0cXNYZWl4Mm83UjJkMWJtSjVwdkJiTVhSeGw3Y2xtMGZHck1oVVMzT0ZnRFk2NHM0ZjNhMERPckZnSGhEL3hqKzdyWHo4OTdIM09oUVNBVEJKZU5tZTVwclJoTC90cTVmWm9yanVxeXNxZ1pqZW50bVFGWnFndHYyTFoxYTVLVFp2ek4yYkZ5RDJzWldsNmY5TXFrVVpzdjA2N3JPbm40Y1BsMkJtN2NVQVFBK2Vmc04rUFh6YjJKd21MOURXaGdzQ1U3a0pERXMwR1hlOGFsUEJDYzVwLzJOK2ZBMERyRGZOUHpyL3NzNDErWVk1L2VwMVFsNDcwdGJwZ1FERFBqbVc1VStqZWVkRDhxSllrcmVVbnNsQWxDZ1VlSEh0NjZDWWlKam9tWFFYbWd3VHFYRTF6ZW40M1Bya2pCdTl1M25RelNmbkl0ckJjZ2tLSEI2UWg0YUlFTitySDM1VXRjd0JpZUNXQlVkUStLLzMzeU55dVh2dmlnK1RCeTZYSzBkUVorYnNiOUt1ZU1yOWxwcWEwd05OaXFrM2xPQWZaa1NFQUJVQVk3bkFmTlY5K1BGODYzNDBtdm5YVDd6QVB2UCs3NkNlRHovbWZYNHpkMXJYRElwaUJhRGcxY2RRL1ZXeGFpd090YnhlVEUxRUgrczBmRVVPRitqd2hjM3BFeWJpU00xUE9pYVpqRHlKQ1lrQU4rNUlWTWNCcFd2VWVITEcxUEY3U2FMRmNjYk9jUEE5VEk3WGIvY2RmTVdiQzB1d0o2YnQyRFh0dlZ1Mng4N1d5VUdmaE5qby9DdEw5eVBYZHVLc1hsZEh1N1lXWUx2UHZxQXgzTWRPbDJCcmg1N1lEbFFHWURQM0hrakpCTGVwdEhDWUlZQTBZUXdwUnovc1R2ZkpSWHY0enIzNC9mVlRpbjVvd2JmTDZhTkZpdSsvZTRGUEgzbmFuSDhzZk9GUTlmSU9MNzZ0M0tQOHhRdmhNbmhCdEhCQWZqT0RWbmkrcTZSY2Z6ajJ4Y2dBSGhnVFNKZWU3Z0VDU3BIZ2FTV1FSMis5TC9uc1NFcEhQOXljeTZDRkZMY2xxTkJVYUlhLyt4RFpYV2krZFEycEVmTG9BN0phbnVxZTNHaUd1VWQ5aHZWOVluaDRsUHNZMDZCQTVQRml2TDJJV3hPaVlCVUlxQW9RUzFlWkhzYkxnRFluNlJMSm03aUE2OWhHRTNRbEpzS3ZXbCswdXhsczd6b2xFNnZXT2RSdFhZRWorMnR3S3FZVU54YkVJOWRXVEV1bjNrYmtzTHg1MDhWNDcrTzE3bWR5WUhJSDA2MzlHUFVhRWFJUW9hSUlEbUNKNEtCbmNQanVERGxRY0ZyRjlweFgwRzhXRHp6cXlWcGVIUkRLclNqQmxoaFEwU2d3ajR6ejRCdTJ0U2YxK1Ard2dUY25xUEJpTUUrN2FDejE2czZNT0JqdGhCNVZuR2xIcHZYNVFFQTRxSWpjT2VObXdBQVZUV05MdVArSjlXM2RPQzlRNmV4ZTJjSkJFRkFlRmdvYnRxMHpxZHpXYXhXdlBiQlVUejJ1VDJRU0NSSWlkZGcxOVppN0Q5MmR1N2VFSkVIREQwUkFWaVhvTVp6RHhRak05THhwT3BjMnlBcU80ZVFFUm1NT0pVU29RRXlTQ1VDQXVWU0ZEb05LeGd5K0pZU0w1ZEtzQ2s1QWsvY3NncHI0OFBjdG9rTlZlSVhkeFRpMDJzU1hlWTdYa2h4S3NlRnhYMU9UelFzVmh1YUIzUm9HdENoc1gvTUpSalEwRCtHdjk5YmlWR2pHWWZxZS9ERjE4NkpHUTRLcWVTYXgxUVN6YVVUVFk2MGZ1ZWllczcxQTZZK1ZYTWVLMXlTNUdoWDdEUSszdm00enB5ekJtSkRaMTlwZjJwMWZ1M28zQlhzSEhZS1pFWUUrVjRVRFFEQ0FtZlhIZ0N1YUVmd3M0OXJzUHRQSi9Ienc3Vm9IM1prUUVrbEFyNTlRNVpMelFFaWZ6SlpyRGhTYjMveUx4RUVNWWkxdjdaNzJ0Q2ZFWU41WXNwT3gvZWNWQ0lnVHFWRWdpcHdXcmJBWEtqdEhjV0l3WXhnaFd4YU1PQmMyeUIrZjdwaHpzKzVFdTA3ZkJxSFN5c3hQRG9HaTlXS252NGg3RDF3QW9kS0t6enVjL3pjUmZ6dTViZFJXVjJQNGRFeFdLMVdtTXhtOVBRUDR2aTVpek9lcjZPN0YwZk9YQkNYZDVTczhUZzhnV2d1TVVPQVZyVEN1REE4WEpTRUc2Wk1PVGlvTitIZlBxNEdBRHh4eTZvWlUxbzdQVlRWRDFKSWtSWWVqSUpZRmRiRWhXRmpjamhDRk5QLzVLdzJtL2gwRXJBWElzdU96c1EvYmM5RTUvQTRMbXVIVWRzeml2YmhjVlIyRE9HZEwyNmUxWHYwTnUzZ3BFMi9QUXk1VkNJV1VUTmJiWkE1WlV1b0ErWDQxT29FVkhZTVlWOTFGN2FrUktJa09SeHZYT3pBTXljYlhGS1ZXd1owK1BMZnl2SFVIUVY0N1VJN2htZVlUNWxvb1p4czZzT0RhKzFUV3hYRXFoQWdrOEJndHFJazJYNGoyakU4UHEyNFhxbFRRR0REeEhDaU1LVWM2Uk4vSndONkk2NTRtRXF3cm05TXZGaVBDZzVBWWxqZ3JNYnI1MnRDWFphcmUrWnVQR25YeURnaUoyb1NKSVlGSWtRaEU2ZFJtNGxDS2tHYWw0S0NNOUdiTEhqellnZmV2ZEtGZjl5V2dVOFcyaTkyQlFDUEZDZmpiTnZBTlIrYmFDNGR1S3JGSGF0Y1p5N3dWTGVWUXQ3VkFBQWdBRWxFUVZTbnRtY1VENzU4RnA5Y25ZRHRhVkZJVWRzREFUcVRCVzJEZXB4ckg1elQ3SUQySVQzK1pmOWxmR056T29vUzFGQklKV2dkMG1IZmxXNjhkcUZ0Mm93bk5MUEhuL3FqMi9VV2l4WDdqNTExKzVUZTB6NEEwTnJaZzFmZlBYUk41L3p3ZUJrK1BGNDI0NzVFYzQwQkFWcXg1RklKL21GckJncWR4Z1lDUU0rWUFkOTYrNEo0bzk4NE1EWmpRT0FqTjhNSzdsd1ZpeDg1VFV2b3p1QzRDWDhwYThHN1Z6cHhWMTRjSGlsS2Rwa1hITEEvclk5VEtYRnpaZ3hNRmlzZWVPbU1yMi92bXBRa2hZdVZsSjg5MVFCVmdBd1BGeVZES2hFUXJKQzVEQ0dZZEY5QlBPNHJpSWNndUoyQkcwL3NVa0VtbGVDZFdSUTJKSm9QRloxRDBCa3RDRkpJSVpkS3NEbzJETm94ZzNqVGZyeHhla1hvNWdFZE9vZkhFYWRTSWpVOENOSEJBU2lJVlluLzFrODE5M3NzRmxqYTBvOXRxWTVDWC9jV3hPTTNKK3A5N3UvdE9Scnh0Y1ZxUTZtYndvWFg2bkwzaURqVGdFUVFjRk5tdEUvRlIyL0tqQmJITFY4UGs4V0twNDlleGRhVVNERXJLVzlLQUlUSW4wNjM5R1BUYncvNzNIN0VZSGFad3RnWHN6bSt1N2JmZjIvbUo4NUVSTDdna0FGYXNVd1dLNzYzNzZKTE92dVJobDU4L3EvblhPYjY5cFFCb0RkWjhLdmpkUzVQRUNmdHU5S0Y4KzJEYnZheWo2bjkyY2MxdU9lNTAzaWxvaFVqQmpOZUxtL0YzWDg1aFo4ZXJFWkZ4NURiRzR4M3JuUjU3TXRjYVJ2U1kyUWlsZmhNeXdCK2Y3b1JuMzNsTE42cjd2STRUWmhFRUNEeEVBeVl4T0pHdEJpWUxGYWNhWFVhTnBDb2RwMXUwTU8vMDlOT2YrTWJrOE5kNmdkNEdpNEFBQi9XYWwzK2JqNjFPZ0ZaVWI0VjBOdVVISUgxVGluMEg5ZjNZSEFPTTIyT043bSsxOCt2VC9ZNlhXaWdYSW92bDZUT1dSK3NObnVtd2lURkhBUWFpSWlJYUhhWUlVQXIyb0RlaU1mZnY0U3ZiVTdEODJVdGJ0TlZYNjVvdzhHclBaQkpIVGUrQnJNVnpZTTZsNm1Ibk5rQS9QeHdMVjU2Y0FNTVpnc3VkNC9nZEVzL0RqZjBlcHc5d0dDMllsOTFGL1pWZHlFaVNJR1NwSEFVSjRZak95b0VTZXBBdkZUZUNtQjJUeFJtcTJsQWgrKy9keEgvdUMwRGRYMzI5T1RtQVIxK2NyQWFQejljaThMWU1MR2VRcUJNQ3JsVWdGVGkrTG5ZUno0SUVBU0lBWUl4bzRYRmpXalJPTkhjajUwWjlubWxDMlBEeERUNU1hTlpMREk0VldsTHYxZ2hmRTFjR0hLajdVK3lMVmFiUzRCaHFxRnhFMTRxYjhXWE5xUUFzTi93L3ZLdVFuejczU3JVenBEK256OHhlOGNrZzltSzM1OXVuTVc3OU81TVN6L2FodlJJbktoVmtxQUt4STl2WFlVZjdiL3M5bk10UUNiQms1L0lkNmtkTXBNZjNwU0RaMDgxaURNMnVCTVJwRUJ1akNNcm9IRkFOOHQzUVVSRVJOZUxBUUZhOFM1MUQrT2JleXM5Ymg4ZU4xM1RHUGptQVIzdWYvNDBlc1lNbU8xd3ZuNmRFZS9YZE9QOWlmR0tBakRyT2N5djFmbjJRZnpEV3hlbXJUZVlyU2pqK0Y1YTRrNDI5Y0VHKzk5VW9qb1F4b2tuK0tkYitqMk91ejNiTmdpTDFRYXBSRUNTT2hESjRmYWI0Z3RkUTJKR2pTZC9MbXZHaHFSd2NXaFNWSEFBL3Z5cFl1eXI3c0tCV2kydTlvNWl4R2hHcUVLR3JLZ1E3TXFPd1IyNXNTNnpuZnpuNGRvNW40YlVCdUQvSHIyS1g5NjFXbHkzSXowS3ozKzZHTStWdGFDc2JRRERCalBVU2psS2tzUHh4ZlVwU0FnTFJPZndPQWIwUnVScFZKNFBEbUJQWGh4dXo5SGc0RlV0ampmMTRYTDNDUHAxUmxodE5rUUdLVkNVb01iZmJVeDFLYmpHWVVWRVJFUUxqd0VCb25rMFY5TUhMblI1b0NFV0FhUmxxazluUkkxMkJMa3hvZENFT0tyNGV4b3VBTml6QjZxNmhyRTJQZ3pyNHAybUc1eGh1TUFrazhXSzc3eGJoVi9lVlNpTzJaZEtCT3pKaThPZXZMZ1o5N1hhYlBqbHNUcnNxKzd5ZXA1cmNhcTVIOCtWTmVNTDYxUEVkV2tSd1M3WkNjNU1GaXQrdFAreXo4TUdGRklKZHVmR1luZHVyTmUySjVyNjhMZXF1U3U2UmtSRVJMN2hnTDBGRUIyaHhsMDNiVWFnY3ZiVFRoRVIwZHc2MGV4NjgyKzEyWERTUzhHKzAyNXFoWnhvOHEwMnh2QzRDVjk3b3dMUG4ydnhPTXhvcXZxK01Yemp6UXE4ZHFIZHAvYlg2dmVuRy9IckUvVWVhNFJNNmhvWngxZitWbzVMSG1aVW1NcGI1c1NrY2JNRi8zTzJDZDkvN3lLc05sWkdKeUlpV21nck5rUGcvdHUyWDlmK2xkVU5xR3YyZnFHMmUyY0p0cTB2aEFBZ1FDSEg2eDhjbmJGOWdFS094eDY2eCtQMnNvczFrRW9rS014SjkzcnVYLy9sRGE5dGlJaFdtaE5OL2ZpN0Rhbmk4b1hPWWEvRGdrcGIrdkcxVFduaWN0Zkk5Q2tLWjJLeVdQSHNxUWE4VXRHRzIzTmlzREVwQXVtUndZZ0lsRU1xRWFBeldkQTVQSTVMM2NNNFZOK0xNeTJlWnkrWWF5K1h0K0xqdWg3Y25SZUh6U2tSaUZNcEVTU1hvazluUk91Z0hoOWUxZUxnVmEzTDFLTGU3SG51Rkc3S2lFWkpjZ1N5bzBNUUV4d0FwZHcremVPZzNvVDZ2akdjYlJ2QWdhdGE5T3RZWTRTSTdBUkJRUEhhZGY3dXhySlZVM2NWbzZOek40VXRMUThyTmlDd3Z0RDd2T3d6NmVvZDhDa2djT2xxRTdhdEx3UUFGQlZrbzdTeUdxMmRXby90QlVGQWRFU1l4KzBoUVlGUXlPV0lpNDd3MklhSWlEeTczRDA4NitLY1Y3UWpjMUxRYzBCdnhDc1ZiWGlsb3UyNmp6VnBMdnJWTlRLT1A1UTI0ZytsM29zWGZ1dnQ2VFZHcHRLYkxHS1JWQ0tpMlZDcjFkNGIwVFdSeTFic3JSL05nUDhxNWxsemV6ZXFhaHFRbjVXS3lpdjEwSS83UHFiOFo3OTdDU05qOWtKU1gvbjBIVWhMc284M1BYamlIRTZjczg4OXU2VW9INXZXcm9KT2I4RHZYM2xuN3Q4QUVSRVJFUkVSTFVzck5pRHcrRk4vOUtsZGRtb2lkdThzZ1NiS1BoKzAxV2JENmZMTEtLdXFjV24zNUhjZjlYcXNvdndzRk9WbnVkMW1OSm54eEsrZWMxbjN3Njkvem0zYlVaMGVvenA3b0VBMk1XOXpULzhnZXZyZFQ1bEZSRVJFUkxRWUdReU9oMlVXaXdXVlZkNnprT2phakhDNEFMbXhZZ01DM21paXdyRjdSd215MHhMRmRTMGRXdXc5ZUFLZFd0OEtTVjJ2aTdXTk1GdnNZell6VXhJUUVtU2Y2aW82UW8xdmYrbVRMbTFURWpRdVFZbW4vL1E2QXdSRVJFUkV0S2haclk2aXBqYWJEUU9Edkg0bFdrZ01DTGl4NStZdEtGbTdDaExCUGcrMFRtL0FCMGZQb0t5cXhtT1JwMVBsbHowZWIvTzZQQUNBeFdyRm1jcHF0MjBzbHVuRm10Nys2S1RMa0lISmdJQXpvOG0xa3JOQ3psOHBFUkVSRVJFUmVjZTdSemMyck00Umd3Rm5MMVRqZzZObm9mTXk5di90ajA1NjNDWUdCQ3pXR2R0TjVXbklnTE9mL1BaNTNMRnpFd0RnL1NObjhKTnZmY0huNHhNUkVSRVJFZEhLeFlDQUYyOThlSHhCejJlejJkRFRQK1J4KzJUdGdFbFNpVlFNT0h4NHZHeGUrMFpFUkVSRVJFVEx4NG9MQ0xnYmZ6OFRiOFVDZlMxTzZDdUQwWVNuLy9UYWpHMmlJeHpUc1Vnbmlnb0M5bUFDRVJFUkVSRVJrUzlXWEVCZ3ZnUUhLdkdqeHg2YXNZMUNMdk1ZWUhqaVYzK0IwV1RDRTk5OEJNb0F4WXpIZWZwUHI3dWNGd0JzbUY1UGdJaUlpSWlJaU1pVEZSY1FNRnNzTTZia0EwQlVSQmlFaWRmZTJzNDFvOGtFaWNUeDFIK3lTS0RaWW9IVk9qMERJQ2t1R2dBd01xcGpoZ0FSRVJFUkVSSDViTVVGQkFhR1JyeW01UC8wbjc0SW1WUUtBRjdiVGpLYXpUaHlwdEx0dGgwYjF3Q3d6ekp3dkt6S2JSdUwxVDdMd0pPL2Z3WHI4aklCQUxWTmJmalJOK3haQjIvc1A0Ynl5M1VBWEljTWJGcHJyeDlnTXBzUkdqeDlGZ0lpSWlJaUlpSWlkMVpjUUdDK21FeG1mSEQwck50dFlrREFZdlhZWnBKY0pzTUR1M2NDQVA3OTJaZkU5US9zM29rSGR1OUVkVU1yWG5ycklIN3p3bDdjZGVNbXBDYkdBZ0FpMVNwODk5RUhjT2xxRTQ2VlZXRmdlR1FPM2hVUkVSRVJFUkV0Vnd3SXVDRUlndmRHODJTeWZvQU5qdUVDZ0gwb2dkbHN4YmpCaUhoTkpIYnZLRUZLZ2dZQTBOS2hSYUF5QU5FUlljalBTb1VtS2h4dkhqaU9ocFpPZjd5RkJWWGFPdXJ2TGhBUkVkRWl3R3NDSXFMWlkwQmdpdFRFV0Vnbnh2QmJyZFlGUDM5MFJCZ0FRQUR3MVFmdkZOZnZQWEFDNVpmcmNPdTI5Zmo2Wi9lSTZ4dGFPdkhDV3dkZ3RsaHd5NVlpM0xCaE5hTEN3L0NGZTIvRHIvN3lCdm9HaHhmNkxTeVlIMFIzK2JzTFJFUkV0QWp3bW9DSTZOcXMrSURBWXcvZERiVXFSS3pRcjFhRmlOdUdSc2E4N2g4Y3BNVHQyemY0ZEM2WlZJTDdiOXMrWTV1Uk1UMEFlNzBCVlVpd3VENHpKUUZESTJNNGQ3RVdxUWtheE1WRTRuQnBKVTZWWHdaZ2cwU1E0TkRwQ3JSMGFMSG41aTE0NitCSkRJL3BmT29YRVJFUkVSRVJyVHdyUGlEUTJOcUY3UnNLM1c2YkxPSTNFNlZDZ2ZXRk9UNmRTeUtSZUcwN3FyTUhCTXFxYXRIV3BjVW5kcFFnU0JtQW92d3NGT1ZudWJTOS9ZWU51UDBHOThHSVIrN2RoV2RlZkF0dFhUMCs5WTJJaUlpSWlJaFdGb24zSnN0YmMwYzNwazdXTnp5cXc1RXpsZmo0VlBtQzkrZkltUXNBZ0xybWRwUlYxZUlYLy8xWDdEdDBHazF0WFRDYVRENGZwNmQvaU1FQUlpSWlJaUlpOG1qRlp3aGN1dHFFSHo3MVJ3Q09Zb0kyMjlRUWdXZDlnOE40ZkdML3VXSzFXbEhkMEFJQUdEY1ljZnpjUlJ3L2R4RUFJSk5Kb1pETElKTktJUWlDNHorNEZrT2NUZkNBaUlpSWlJaUlWcDRWSHhCd05wdEF3SHc2ZWY2U3gyMW1zd1ZtczJVQmUwTkVSRVJFUkVUTDBZb2ZNa0JFUkVSRVJFUzBFakVnUUVSRVJFUkVSTFFDTVNCQVJFUkVSRVJFdEFJdDJSb0N4V3ZYK2JzTE5JVmFyZlozRjRpSWlJaUlpTWhIU3pZZ3dKdFBJaUlpSWlKYUxHNi9ZUU0ycjh0SFhYTTdYbnJySUt5TG9HRDVrOTk5Vkh6OTYrZmZSS2UyejQrOW9jV0lRd2FJaUlpSWlJaG1RYTBLbWJadTg3cDhLT1F5NUdXbUlEd3MxQSs5V2pqdTNqOHRUVXMyUStCOFJibS91MEF6R0JrZDlYY1hpSWlJaUlqbVRKQXlBRGR1V292c3RDVEVSS3J4K0ZOL2RObCs0dHhGYkNzdVFHMVRHL3FIUnZ6VXkvbmo3ZjNUMHJSa0F3SURnNFArN2dJUkVjMkQwbFlHRkltSWFQRUpVNFZnMi9wQ2o5cy9QRjZHRDQrWExXQ1BGcGEzOTA5TEU0Y01FQkVSRVJFUkVhMUFTelpEZ0lpSWlJaUk2SHFsSjhWaGEzRUJrdU5qRUtRTWdNRm9Rcy9BRUk2VVZ1SnlYVE1BMStKOGt5YlhUYWJPdXl2Z04zVmRkSGdZZHBTc2dTWXFIS05qZXB5NVVJMURwOG9SRUtEQWJkdlhJeTh6RmNHQlN2UU9ET0hENDJYaStUMGQzNWR0bnNSRXFsR2NuNDNVeEZqRVJLb2hsOHN3cHRPam9iVVRINStxUUUrL0l5UGJsL2MvS1RFMkdqdEwxaUExTVJaS2hRTERvMk80VXQrQ2owK1hZMHczN3JWZnRMQVlFQ0FpSXIvN1FYU1h2N3N3cHpMUzA1R2FuQ0l1VjEyK0NLMjJaMEg3a0JDZmdOenNiQUJBLzBBL3lpc3JGL1Q4UkVSTHdmckNITngzMjNZSVR1c0NsUUZJam90QmNueU15dzM1OWJwaHcycXNYWlVoTG9lRkJtUFgxbUxJcEZMa1phWkFFeFV1YnRORWhlT2h1Mi9CTXkrK2hmYnUzam5yZzdPSDdyNEYwUkd1TTdlcFFvS3hkbFVtOGpKVDhNeUxiMEhiTjd0aDJzVUYyYmp2MW0yUVNCeUo2T0Zob2RoU2xDOGVjMVNubjVQKzA5eGdRSUNJaUdnT3hjUkV1d1FEbWxxYUZ6d1lBQUM5dlQyd1pXZERBQkFlSGc2NVhBYVR5YnpnL1NBaVdzeDJiUzBTZ3dGdFhiMm92RklIaVVTQ0JFMFVUR2FMMkc3dmdSTUlDdzNHalp2V3VxeWJqZFU1YVRoMnRncDZnd0hiMXhjaVVCa0FBTGh4MDFvWWpDWWNPSEVPU29VQ1c5Y1hRQ0lJRUFRQjZ3dHo1aTBnQUFqbzdoM0ExYVkyREF5UElpaFFpWkkxdVFnSkNvUkNMc2ZOVzRyd3lqc2ZBL0R0L2NkRlIrRGVpV0NBMFdSQ2FVVTFSblE2ckYyVmlmaVlTS2hWSWRpOXN3VC8rOTdoZVhvL2RDMFlFQ0FpSXBvakljRWh5TTlaSlM3MzlmV2hvYUhSTDMweEdJMFlHaHlFV3EyR0FBSFJVZEhvNk96MFMxK0lpQmFyb0VDbCtQcWprK2RRM2RBcUxqdG5EWlJXWGtGY1RLVExEWEZwNVpWWm5ldHdhU1VPbkRnSEFCalRqZVBlVzdlSjIvWWVPSTZLSy9VQWdJQUFPVGF1emdVQXhEcGxEY3kxVi9jZFFzZVVZRU9udGc4UDNYMExBUHRRaWttK3ZQL3RHMVpET3BFWjhML3ZIY0dscTAwQWdNb3JEWGo4YXc4Q0FBcXlVL0czL1JKWUxOWTVmejkwYlJnUUlDSWltZ01LdVFKckNnc2drVW9CQURxOURoZXZYSVlOTnIvMVNkdlRDN1hhbmc0YUV4M0RnQUFSMFJSWG05cXdLc09lMWZXWk8yL0N1WXUxcUx4U2o1Wk83WngvZXRjMnRvbXZPN1N1TitMT1F4UGF1M3FCMWZiWEFRcjVIUGZDb2JPN0Y2a0pzVWhPaUVGVWVCZ2l3a0lScVZhSjI0T2RnaVcreUVoMkJCQW1nd3BUeVdVeXFFTkQwRGM0ZkcyZHBqbkhnQUFSRWRGMWtrbWxXTHQ2TlpUS1FBQ0EyV0pCWmRWRm1NMytUZEh2NmRVaUt5c1RBb0RJOEhBbzVBb1lUVWEvOW9tSWFERjUvZjJqdUdmWE5oVGtwQ0ZBSWNlV29ueHNLY3BIUjNjdi92ZjlJK2p1SFppemN4bWR2aE1zVnRkd2c5SGt2TTNwNmJrZ1lENm9Rb0x3OEQyN2tCZ2JMYTdUNlEzUWpUdUsvZ216UEhkSVVLQlA3UlJ5M29JdUp2eHRFQkVSWFFkQklxQ3dvQUNob2FFQUFCdHN1SFQ1RW5TNk1ULzNEQmczR0RBNE1JRHc4SEJBRUtDSjBhQzF2ZFg3amtSRUs0UnUzSUNYMy9rSUVVZERzU1kzQXh2WDVFS3RDa0c4SmdxZnYvZFdQUFUvcjhGcVhSenA3VFk0aGpGSW5ZcjJ5V1RTV1Ivcm5sM2J4R0RBK1V0WDhkN2hVb3pweDVHZ2ljTGZQM3pQTmZYUGFESkRHYUFBQUJ3NVU0bUJvVkczN1laRy9mLzlTQTRNQ0JBUkVWMHJRVUJlemlwRWhFZUlxNnByYXREYjUzMjZwNFhTMmQxdER3Z0FpSXRsUUlDSXlGbHdvQkpqK25IMEQ0M2dVR2tGemwycXhlTmYreXdBZTNYOGlMQlE5QTRNQVFCc1U1N3FCeWtEb0JzM0xGaGZ4OGNOWWlIQ0JFMFUycnJzQld1elVoSm1mYXpNbEhqeGRWbFZEY2IwOXN5QXJGVFB4L0wyL2p1MGZXTGRBWVBCTkszR2dDQUlrQWlDYXdZRStSMERBa1JFUk5jb0t6MERzUnFOdU56UTJMam94dWxyZTdUSXpjNkdSQ0pCYUdnb2dvT0RNRGFtODNlM2lJZ1doZTkvNVRPNFV0K0N0dTRlV0MwMmx4dGxxOVVxM2lnRG1EWmQzbjIzYlVkMzN3QU9IRCszSUgxdDcrNUY1c1ROLyswM2JFQndrQklDZ0szRkJiTStsdGxzZ1Z4bXZ4Vzg2K1l0T0hleEZwRnFGVXJXcnZLNGo3ZjNmL1pDalJnUTJMV3RHSnJvY0xSMjlzQm1zeUZDSFlyYzlHUzhzUGZBbkE3RG9PdkhnQUFSRWRFMVNFbEtSbkpTa3JqYzN0R09wdVltLzNYSUE0dkZBbTF2RDJKajdJR0wySmhZMURjMitMbFhSRVNMZzF3dXcrcmNkS3pPVForMjdjaVpDOUE3UFFFZjFlblIxTjZGMUlSWUFFQitWaXJ5czFJWExDQnc0dndsTVNDZ0RGQmcxOVppQU1ERjJrWVVaS2ZONmxnVlYrcXhlVjBlQVB0MGdYZmV1QWtBVUZYVGlNSWM5OGZ5OXY0cnJ0UWhLelVCUmZsWkVBUUJhM0l6c0NZM1kvWnZsQmFVeEhzVElpSWljcGFjbUlqTURNZEZUazl2TDJwcXIvcHhQb0daZFhkM2k2OWpOWnA1SzFKRlJMVFVuRGgvRWQyOUF6Q1p6YkRhYkJqVjZWSFQwSW9YOWg3QWg4ZkxwclYvOWQxRHFHNW9oY2xraHNWaVJmdVVhZnZtVTNWOUMvNjY3eEM2ZXdkZ3NWZ3hQS3JENGRKS3ZMcnYwS3lQdGUvd2FSd3VyY1R3NkJnc1ZpdDYrb2V3OThBSkhDcXRtSEUvYisvL3RmZVA0Sy83RHFPaHRSUGpCaU9zTmh0MDR3WTB0WGZoM1VPbjBUZkEyUVVXRytFSHYvanZ4WHI5UWtSRXRPZ2tKU1loT3pOVFhCNGNIRVRGaFF1d1dDMSs3TlhNSklLQWJadTNRajR4ZmRXNWluSU1EZzc2dVZkRVJQWUFhMVptRmdEQWJEYmp5UEZqZnU0UjBmTDBILy84WmJkUEE1Z2hRRVJFNUtPcHdZQ2hvU0ZVVmkzdVlBQUFXRzAyZEdrZFdRTHhzYkYrN0EwUkVSRXRGZ3dJRUJFUitTQXBZWG93b09KQ0pjeVd4UjBNbU5UWjNTVysxa1RIUUNaakdTRWk4aityelpHc1BOdDU3NG5vK2pFZ1FFUkU1RVZTWWlLeXM1WnVNQUFBUmtaR01ESXlBZ0NRU0tVdXN5TVFFZm1MeVdnVVgwdWxVZ2hnVUlCb0lURWdRRVJFNUlFQUlEMDFEZGtUNDF1QnBSa01tTlRlMFNHK1RvaVA1MlUzRWZtZDBXUnlXWTZKaWZaVFQ0aFdKZ1lFaUlpSTNCQUVBYms1dVVoTFRSWFhMZVZnQUFCMGE3dGhzVmdCQUNIQklWQ3BWSDd1RVJHUnErek1MSVNFaFBpN0cwUXJCZ2NRRWhFUlRTR1JTbEc0S2c5UlVWSGl1dDYrUGx5OGZGRzhvVjZLekJZTHVyVmRpSStMQjJEUEVoZ2E1aFJRUkxSNEtCUUtiQ3hlajg2dVRnd05EME0vUGc3WU9Da2EyWm5NWm95T2p2cTdHOHNLQXdKRVJFUk9GSEk1VmhldVJwalQwL09Pems1VTE5YkF0Z3d1U3RzN09zU0FRRXhNREdycjZtQTJtLzNjS3lJaXdHS3gyT3NJQ0FMaTQrTEZ6eXFpU1lPRGd6aFhVZTd2Yml3ckhESkFSRVEwUWFrTVJORzZJcGRnUUdOVEU2cHJxcGRGTUFDWUtDNDQ4WFJGS21GeFFTSmFQRVpHUjlIWjFZbmw4V2xMdERRd1E0Q0lpQWlBV3EzRzZyd0N5QlZ5K3dxYkRkVlhyNks5bzkyL0hadGpOdGl6QkhLenN3RUFpUW1KYUc5djV3VTRFZm1melliTDFkVm9hbTZCUmhPRGtPQVFLT1J5Zi9lS0ZwR1JzUkYvZDJIWllVQ0FpSWhXTkFGQVltSWlzakl5eFRtd3JWWXJMbDYraEo3ZVh2OTJicDUwZFhjaEt5TURVcWtVd1VGQmlJaUlRRjkvdjcrN1JVUUVBTkRwZFdoc2F2SjNONGhXQkE0WklDS2lGVXNpa1dCVjdpcGtaMmFKd1FDajBZRHpGZVhMTmhnQTJNZnBkblE2cGlCTVRrejJZMitJaUlqSVh4Z1FJQ0tpRlNrZ0lBREY2NG9RRnhzcnJoc2FIa1pwMmJrVlVYbS9wYTFOck53ZEVSR080T0JnUC9lSWlJaUlGaG9EQWtSRXRPS28xV3FVRkcrQUtqUlVYTmZlMllIekZlVXdHZzErN05uQ0dSOGZoOVlwQ3lJNU1jbVB2U0VpSWlKL1lFQ0FpSWhXREFFQzBsSlNVYlIyclZnODBHcXpvYWEyQnRVMU5iQmFyWDd1NGNKcWFXMFJYOGRxTkZESUZYN3NEUkVSRVMwMEJnU0lpR2hGVUNxVktGcTdGdWxwYVJCZ3J4ZGdNQnB4dnFJY2JSMGRYdlplbm9hR2g4WGhFUktKQklrSm5QT2JpSWhvSldGQWdJaUlsajFOVEF4SzFtK0FXcTBXMXcwTUR1SnNXUm1HaG9iODJEUC9hMmx6WkFra3hpZENLcEg2c1RkRVJFUzBrRGp0SUJFUkxWc3lxUlRaV2RrdWhRTnROaHZxR3h2UTB0SUtHMngrN04zaTBOUFRpL0h4Y1NpVlNzZ1Zjc1JxTkdqdlhKa1pFMFJFUkNzTk13U0lpR2haQ2xPcHNHSDlCcGRnZ0U2dnc5bno1OURjMHNKZ3dBU2J6WWJXdGxaeE9UVWxCWktKS1JpSmlJaG9lV09HQUJFUkxTdFNxUVRwcWVsSVNrb1Vhd1VBOWxrRXJ0WmRoY1d5c2dvSCtxSzlzeE9wS1dtUXkyVlFLcFhRYUdMUjJkWHA3MjRSRVJIUlBHTkFnSWlJbG8zSWlBamtabWREcVF3VTE1bE1abHlwdVlJZXB5bjJ5SlhGWWtGTGF3c3kwdE1CQUdrcEtlanE3b0xOeGl3S0lpS2k1WXdCQVNJaVd2SVVjZ1d5c3pLaGlkRzRyTy9wN1VYTjFSb1lERVkvOVd6cGFHMXZRMHB5TW1ReUdRSURBNkdKaVVGWGQ3ZS91MFZFUkVUemlBRUJJaUphc2dRQWNYRnh5RXJQZ0V3dUY5Y2JERWJVWEsxRlQyK1AvenEzeE5pekJGcVJucFlHQUVoTlNVVjN0NWExRm9pSWlKWXhCZ1NJaUdoSkNnNE9RbTVXanN0VWdqWUE3UjN0cUc5b2dObHM5bC9ubHFqSkxBR3BWSXJnb0NCN2xvQ1dXUUpFUkVUTEZRTUN0R1Q5UjArczkwYTBiUHdndXN2ZlhhQkZRcUZRSUMwbEZRa0o4UzVGQTBmSHhsQmRVNDJoNFdFLzltNXBNNXZOYUdsdFJWcHFLZ0FnTlRVVlhUMWFnTFVFaUlpSWxpVUdCR2hKSzBrSzhYY1hhQUdVdG83NnV3dTBDRWdsVWlRbEppQWxKUlV5cVZSY2I3VmEwZGpVaE9hMkZ0aXN2SEc5WHExdGJVaE9TaEt6QkdLaW82RFZjdWdGRVJIUmNzU0FBQkVSTFc2Q2dOaVlHR1NtWnlBZ0lNQmxrN1pIaTdxR0J1ajFlajkxYnZreG1VMW9iV3REYWtvS0FDQWpOUTA5UGIyY2NZQ0lpR2daWWtDQWlJZ1dyWEMxR2xrWm1RZ05EWFZaUHpROGpMcjZlZ3dPRGZxcFo4dGJTM3NyRWhNVElaTktFUlFVaklTNE9MUjFkUGk3VzBSRVJEVEhHQkFnSXFKRlJ4V3FRbHBLQ3FLaW9seldqNC9yVWRmUUFLMVd5OXIzODhoa05LRzVwUmtaYWVrQWdMUzBOSFIyZDhOaXNmaTVaMFJFUkRTWEdCQWdJcUpGSXl3c0RHa3BxWWlNaUhCWmJ6YWIwZGpjaExiMmRsaXRWai8xYm1WcGFXdERZbndpQWdJVVVNZ1ZTRTVLUm1OVG83KzdSVVJFUkhPSUFRRWlJdklyQVlBNlBCeHBLYWtJZDVwQ0VBQ3NOaHZhMjl2UjFOd0VvOG5rbnc2dVVGYUxCUTFORFZpVmt3c0FTRWxLUmtkSE93eEdvNTk3UmtSRVJIT0ZBUUVpSXZJTEFVQkVSQVJTVTFPaFZvVzViTE5hcmVqbzdFUlRTek1NQm9OL09ram83T3hDY21JU2dvT0RJWlZLa0pxYWhwcmFHbjkzaTRpSWlPWUlBd0pFUkxTZ0JFRkFWR1FVVWxOU29KcFNMTkJxc2FDdG93UE5yYTB3R2hrSThEY2JiS2lycjhlYTFhc0JBQW54Y1docmI4WFltTTdQUFNNaUlxSzV3SUFBRVJFdENJVkNnZmpZT0NRbUpFeWJQdEJzc2FDdHZRMHRiYTB3R1RrMFlESHA2Ky9Ed01BQXdzUERJVUJBUmxvR0xseXM4bmUzaUlpSWFBNHdJRUJFUlBOR0FLQlNxWkNZa0FoTmRBd0VpZUN5M1d3Mm82V3REYTN0YlRDelJzQ2laQU53dGFFZUc0dlhBd0NpbzZJUXJsWmpZSkJUUGhJUkVTMTFEQWdRRWRHY2swcWtpSW1KUVZKQ0FrS25EQXNBQUwxZWo3YjJOclIzZG5JcXV5VmdaR1FFWGRvdXhNYkVBZ0J5c25OUVduWUdOaXNuZnlRaVdta2tFZ2xuL0ZsR0dCQWdJcUk1RXhRWWhQajRPTVRIeFVFdWs3dHNzd0hvNit0RFczc2IrZ1lHQUJ0dkpwZVN1dm9HUkVmR1FDcVZJRGdvQ01tSlNXaHVhZkYzdDRpSXJsdDZVaHkyRmhjZ09UNEdRY29BR0l3bTlBd000VWhwSlM3WE5RTUFudnp1bzJMN1h6Ly9KdUpqSXJHMXVBRFI0V0VZTnhwUlhkK0NENDZkeFpodWZOcnhrK0tpc2JXNEFLa0pzUWdKRG9USlpFYUh0ZzlsVlRXb3VGd0g1Mi9EcWVlSmk0N0E5dldGaUlvSWczN2NnUEpMZGRoL3ZNemxodHlYL2w5dlg1NTVjUy9XNUdaZ1hWNFdnb09VZVB5cFAxN2pUNXNXR3dZRWlJam91aWprQ21nME1ZalZhS0FLVlUzYmJqS2IwTkhSaWJhT2RveVBUNzlRb3FYQllEQ2dvYWtCV1JtWkFJRDBsRlIwYTdYOG5STFJrcmErTUFmMzNiWWR6Z1BhQXBVQlNJNkxRWEo4ekxRYmFnQzRhZE5hRkdTbmljc2hza0NzTDh4QlNvSUd2MzFoTDR3bXM3aHRhM0VCN3RoWkFrRnduRUVhb0VCNlVoelNrK0t3S2lNRnI3ejdNV3h1Z3VUYjF4ZGlYVjZtdUJ3YUhJUWJOcTZHRFRaOGNQVHNyUHQvUFgyNVpXc3hjdEtTM1A4UWFVbGpRSUNJaUdaTktwVWlPaW9Lc1pwWVJFVFlpODFOTlRJeWd0YjJkbWkxV2xpc0hCYXdITFMxdFNFK05nN0J3Y0dRU0tYSXpzekVoWXNYL2QwdElxSnJ0bXRya2ZnTjF0YlZpOG9yZFpCSUpFalFSTUZrZHYvZFZaQ2RoaXYxemFocjdrQnNkQVRXRitaQUFCQWRvY2EyNGtKOGZMb2NBSkNhR0lzN2J0d2tIdjlLZlF2cW10c1JxVlpoNDVwY3lLUlNGT2Frb2EyN0VFZlBYSmgybnJXck1uQ3EvRElHaDBleGVWMGUxS29RQUVESm1sWFlmNndNTnB2TjUvNWZiMTl5MHBKUTNkQ0t1cVoyUktpbkR3V2twWXNCQVNJaThva2dDSWdNajRCR28wRk1WQlFrVXVtME5tYVRDVjA5UGVqczZtRlh0UXdBQUNBQVNVUkJWTVRJOERBNEtHQjVzZHBzcUs2dFJmRzZkUUNBNktob1JFVkdvcmV2ejg4OUl5SzZOa0dCU3ZIMVJ5ZlBvYnFoVlZ5ZUh1cTJxNnl1eDZ2dkhoS1h4dzFHYkY5ZkNBREl6MDRWQXdMYjF4ZUt4N2hZMjRpWDN2NUkzS2VuZndoMzM3SUZBTEMxcU1EdFRmaVJNeGV3LzVnOUU2Q3Rxd2RmL3ZRZEFBQmxnQUpob2NFWUhCNzF1Zi9YMjVmcWhsYjg1WTM5SG40aXRKUkovTjBCSWlKYXZBU0pQUWlRazVXTjdadTNZczNxMVlqVmFGeUNBVGFyRGRvZUxTNWNyTUt4VXlkUlUxdURZUVlEbHEzQm9VRjBkbldLeXpsWldXNkRRMFJFUzhIVnBqYng5V2Z1dkFsMzNiUVp5WEV4QU9EeGUrenNoUnFYNWVwNlJ6MlZxSERIMExuaytCang5Ym1MdFM3N1ZOVTJpSzlWSVVFSUN3MmVkcDRyOVk1MC85Yk9IcGR0eWdERnJQcC92WDA1ZTZGNjJqcGFIcGdoUUVSRUx1UUtPYUlpSWhFVkdZbUlpRWpJUE56c0RRNE5vYk9yQzlyZUhrNFp1TUpjYmFoSGRHUVVaSEk1bE1wQXBDWW5vNkd4MGQvZElpS2F0ZGZmUDRwN2RtMURRVTRhQWhSeWJDbkt4NWFpZkhSMDkrSi8zeitDN3Q2QmFmdm94ZzB1eTBhbjcwQ3B4UEdkR2FRTUVGK1BqT2xkOXRIclhZOFJvSEF0eEF2QUplWGZaRGE3Ykp1c0ErQnIvNiszTDRNalk5UFcwZkxBZ0FBUjBRb25BQWdPRGtaVVZCUWlJeU1ScGdyem1DWTVOcVpEVjNjbnVsaE1ia1V6R1Uyb2IyeEFUbllPQUNBbE9RWGQzZDBZMCtuODNETWlvdG5SalJ2dzhqc2ZJZUpvS05ia1ptRGptbHlvVlNHSTEwVGg4L2ZlaXFmKzU3VnBVK3dwWks2M1VHcVZZMHo5cU01eHM2MDNHQkU4a2RJZjdKVGFEd0RCUVlFdXkyUDZhL3RPOWJYLzE5c1hkNFVHYVhuZ2tBRWlvaFZJSXBVaU1qd0MyWmxaMkxKcE0wbzJiRVJHV2pyVWJvSUJ3eU1qYUdocVJPblpzeWc5VzRxbWxoWUdBd2h0blowWUdoNEdBRWdFQWF0eWN0MFdseVFpV3N3bWI0NzdoMFp3cUxRQ3YzdjViWEZiZUZnb0lzS21GOUFyeUhITU1DQUEyRkNZSXk2M2RHakYxNjFPcjllc3luQTV4dXJjZFBGMVQvK2cyK2tLNTdML0M5RVhXcHFZSVVCRXRBSklwUktvVldxb3c5VUlEMU1qVktXQ1JIQi84MmExV3RFL01JQ2UzbDcwOWZmQ1lEQXVjRzlwU2JEWlVGTmJndzNyMTBPQWdMQ3dNQ1FsSmFLbHRkWDd2a1JFaThUM3YvSVpYS2x2UVZ0M0Q2d1dHekpUNHNWdFZxdlY3ZFB5YmNVRlVDb1U2T3pwUTA1YUVyTFRFc1Z0cHlzdWk2OVBucitFM0l4a0FFQlJmaGJrTWhtYTJyc1FxVmFoWk0wcXNkM1JzOU9MK00xMS94ZWlMN1EwTVNCQTVDZEttUlFKWVk2VXJmYWhjWXg3bU43bVdvUXA1YkJZYlJnMW1yMDNwbVZIS3BVaVBFd050VG9NYW5VNFZLR2hMdk1PVDJVMEd0RGIxNGVlM2w3MER3N0NhdUUwZ2VUZHlPZ29tcHFia1pieS83ZDM1OUZ4bmZYOXh6OTM5cEZHR3NuV3Z0bVdiTm1XTjNsM0NBa0J3bElDYmhOS1VraVRGQnJhUW9HbWNNZ0o2WS9tY0NnMElUMUFUMGs0bEo0U1dnSkowMUFncEFtUUJFT2FPTGJsZlpkdHlkcGxyU1BOYURUNy9QNFllU1JaaStWMUpNMzdkWTVQN3ZMY080L2tKYnFmK3p6Zlo3RWthZW1TS3ZYMTljazN4RnhUQUhPRDFXclIyaFdWNDk2U24vZTczWWMwZkVHOUFFbnE2Ui9RcGpYVkU0Ny8zOTRqYW1nWkxicDZxcWxOcjd5eFY3ZmV1RkdTdEdiNUVxMFpNN3BBU2dRSWRZZkhGL203RnYyL0huM0IzRVFnQUV6aTdZc1g2cjVOaS9UTWdWYnRhT2hXTkphWU41WHRzT3FlRGVXeW0wMzY1dXVucitnemx1ZTc5TDBQcjAvdS8rWHorM1d3WStDSzdpbEp4ZGtPZmF5MlhCK3FLZEtycDd2MTFWY3VyU3BzbHQwaXAzWDZpdUcrVUVUbWFSNHVMK1FORWtwY2EzYWJUVmxaV2NyTnlWVk9UbzZ5WFM1cG10K2pXRHd1NytDZyt2cjcxZFBibzBHZlQySitJQzVEWTlOWjVlZmx5Wlhwa21FeVZMTmlwZXIyN1ZXTVAwOEE1b0EzOWgzUjBvcFNMY2pKa3Rsc2xuODRvTGJPSHUwK2RFTEhUamROZXMzekw3K3VkU3NydGFhNlVuYWJWVjE5SHUzY2YzVFNoK2xYZCs3WDJiWnp1bkhqS3BVWEZ5akRZVmNnR0Zaclo3ZmVPbkI4M0VvQzE3ci8xN292bUpzSUJJQUwyQzBtUFhEVFVwVzVuVnJ6L2hydGFlblhaMzkrVUt1THN2WFAyOWNxMDViNGEvTjZZNi8ydEU2c1BKdHFuOXBXcWZkV0o1YVd1VzFGa1g1MThweDJ0OHk4bjUrOXNVcmJhNHFuYmZQa3pnWjkrb2FKU2ZSVWJ2N3U3eFdLeGk3ZUVCZGxTTEk3SE1weXVaVGx5bEpXVnBheXMxeXkyZXpUWGhlUHhUVXdPS0QrQVkvNit6MGE4QTR5Q2dCWFJUd1cxOUhqeDdWNTR5YVpERU5aV1ZsYXZHaVJHczZlVFhYWEFPQ2lmdm5hVzVkOFRUQWMxczlmZVZNL2YrWE5HYlUvMDl5dU04M3RNMnI3cFgvNnQwczZkNm45djFwOXdmeEJJQUJjNEs5dnFGU1plN1RhNm84UEpPYkRudWp5cW1jb2xBd0VIbjdYY3QzN2JOMnNlL3Y5eEp0bmRFdFZubXptUk0zUUw5eThUSGYvWkk4aU1kN1d6VG1Hb1F5SFUxbFo1eC8rWGNyS3lwTFZNbkU1b0F2RllqRU5EZzRtQWdCUHZ3WUh2SXJHQ0FCd2JmaDhQaldlYlZUVmtrUlF1SGp4WW5YMzlzcnI5YWE0WndBQVlEb0VBc0FZNzZ6SzE1M3JSZ3ZEN0dqbzBjNm1Qa2xTSkJiWFl6dnE5Y1R0dFRLVUdKci85VDlZcFFkK2NTZzVwZUM4TEx0RnYvbmsyeS9wczhkT0g1aktqVS8rYnNKblhlaWNMNmpuRDdmcm83VmwydHZxMFkvMk4xOTJHTER0T3p1UzJ4dEtjL1RrN2JYSi9YdWZxUnZYOXNrN2F1V3lXZFRpR2RiZnZYeDAzTGt3b3dPbVpUS1o1SFE0bEpHUmtmamx6RkJHaGxNdVY1WXM1dW1uYjV3WENvVTA2UE5xY05DYkNBQUdCeWNza3dSY1MwM056Y3BibUNkM2RyWU1HVnExc2thNzYvYnc1eERBdEVMaGNITGI2WFJPMHhMQXRVQWdBSXlvS2NqU0krOVprZHp2ODRmMDZHOVBqbXV6cjgyalp3NjA2S08xNVpLa3pXVzVldkFkMWZySEM5cGRhL2R2V2F6N3R5eSthTHVOWlRuYVdKWnowWFpqSC96SCt0bDkyNUxiNTBjY25GZmY0OU9pM0F4Smt0MXNrbXRrNUVUYjRMQ0NZd0tBd1VCRWpFMlFETU9RMCtHUTAra2NmZWgzWmlnand5Rzd3M2xKaTdVRmdrSDVmRjROZW4zeWVnZmw5WGtWQ29iNFBpT2w0dkc0amgwL3JpMmJOOGxzTWlzekkwTlZTeXAxNnN5VjFWc0JNTDhGaGdPS1JhTXltYzJ5MisyeTIyMnNiZ05jUndRQ2dLVHFQSmUrdlgydEhKYkUyOWhZUEs2dnZISkNudUh3aExaUDdtelV1cEljMVJRazFuWDl3MVhGaWl1dXgzNWJuM3dnaThiamF1cjNUL3VaZG90SlJWbWpxd3gwZWdNS1JxWi9rM2E5YTNTTjdkOWtucjE3eTRSajJ5b1dqRHYrN01GV2Zlc0tDekRPZW9ZaG04VXF1OTBtdThNaHU5V1cyTFk3WkxmWjVIUTY1SEJtVExuTTMzUUNnWUFHdllQeWVuM3krcnp5ZW4wS2hmbEJDYk9UZjlpdk13ME5xbDY2VEpKVVhsNnVucjRlOWZkN1V0d3pBTE5WTkJaVlYwK1BpZ29MSlVuTHFwYnB5TEdqRjdrS3dOVkNJSUMwVjF2aTF1TzNyVkdXZmZTdnd6ZC9mMXE3bXZzbWJSK094dlRnaTBmMDFKMGJsSmVaS09UMlI2dEs1TFNhOWJWWFR5b1VqY2tmaXVxdXAzZFArN25yaXQzanBnazg4dXZqTTE1bElCcVBUenNNM3pybWJYNDBGci9zYXQvVFRSbVk3MHlHSVl2RklvdkZJclBGSXV2NUIzN2J5SU8rM1NhN3pTNjczUzZielRidGtuNFhFNHZGNUI4ZTF2Q3dYME5EZnZtSGgrVWY5c3MvNUZjNE1qR1VBbWF6bHJZMjVTL01WMjV1amd4SnExYXUwcDY2UFFxR0NMSUFUSzd4N0ZrVkZCVElaQmdxTENpUURPblVxZE1LaGlZdStaY3FGTmpEZkVVZ2dMUzJ2YVpZWDN6SHNuRVAwRS9WTmVtL0Q3ZE5lMTNQVUZDZmYrR3ducmk5Tmhra3ZLKzZVSlVMTXZXbGw0NnFkV0Q0bXZiN0IzdWE5SU05VXk4Tjg5Wm5ia2x1UDdhalhyODQxakZsMittTXZjOTBKaHNGTU5Oclo4d3daRElNR1lZaHcyUWEyWllNd3lURE1HUXlHYVBieHNpMlNTUDdpZU5tc3puNWtHKzFXR1d4bUdXMldHUXhuejgyY3Q1c2tXbUdjL2RuS2k0cEdBaG95TytYMys5UFBQQVArK1gzQnhRTUJCUm53RC9taTNoY3gwNGUxNVpObXhKQm1zMm1WU3RYYWYvQkEvdzVCekFwLzdCZkowNmVWTTJLeE5UTnd2d0NGZVlYS0JBTUtqQjhiWCttd3ZYbkhmS3EvdFE4SHowNmh4QUlJRzNkc2JwRUQ5NVNQZTdZL3h4cDEzT0gyclF3dzNiUjYzdjlJWDMxbFJQNjJ2dHJrb0hDc2p5WC9tTHJFdjM5cjQ4bDI4MzB3WGlxb29KTi9mNkxqamFZRFQ2eXRsU2Z1N0ZLa25UVGQzOS8xZSsvY1YydGNuSXVYZzhoRmVLU3d1R1Fnb0dnZ3FHUUFzR2dRcUdnZ3NIUlgvN2hZWXFySVcwRUFnRWRPMzVjNjlhc2xTVGw1dVpveVpMRmFtaHNUR20vQU14ZUhaMkpseGNybGk5UFRyRnoyTzF5MktkZlZoZkFsU0VRUU5wNjhVU25Qcml5U0RXRjJjbGp0Njh1MGUyclN5NzVYcUZvVERhelNlMkRBVDMrdS9xcjJjM3I3bC9lT0tOLzIzMTIyamErME1TbEZzMkdNVzZreFZ3WGk4Y1ZEVWNVaVVZVWprUVVpWVFWQ29VVkNBUVVEQVVWRElaRy9odFVPQlM2N0drWndIelYwOXVyczAxTldyeG9rU1JweWFMRkdoZ1lVRy9mNU5PeEFLQ2pzME9lQVk4cUZ5OVJRVjdlVlIrdEIyQWlBZ0drcldBa3BvZGZQcVp2ZkdDMXp2a0N1bWxKM21YZjZ3c3ZITllETnkzVjExODdLVzl3L01QeTJPS0NoVmwyZVliRDB4WVBkRnJOS25DTnB1SEI2N2hrbjlOcTFvSVpqSTV3V3MxcUNvMHZtbWl6Sk1LQXkxM2k4R0xpU2p5a0t4WlRMQjVYZktRMlFqd2VVendlVnl3Mlpqc2VWengyd2JiaWlrWmppa1FpQ2tmQ2lrUWlpa1NpaWtSSHQ2T1JTSEk3Rm9zeXVCbTRRZzFuRzVYamRpZEg5NnhhdVVxNzZuWXJHSnc5ODRJQnpDN0R3OE02ZXZ5WVRwak1jam9kc2xxdHFlNFNyckp3Wk9LTEphUU9nUURTV3FjM29IdWZyZFBITnkrNm9rQ2d2c2VuZTU3Wm84bWVoZTk2ZXJlY1ZyTStmVU9sL25odHFVNTA5ZW1obHlhdm5tdEkrdGIydGVNQ2dYK2ZvbGJBOXBwaVBmeXU1UmZ0MjhQdldqNXR1N0dGQTljVnUvWHQ3V3N2ZXM4THI1T2t2SkVnWVdpUzBRTlh3NzREKzYvSmZRRmNPL0Y0WEllUEhkUFd6WnRrczlwa3RWcTBadFZxN2R1L2oxRTFBS1lWalVYbEd4cEtkVGVBZVk5QUFORDRJbjN2cXk3VVY5NjdNbm51bmQ5N1hjUGg2TGoydDYwczBwZmZ2U0s1N3c5SEp3MER6bHRSa0tVUHJ5bVJJZW1XcW56ZHYyWHhwTVB5UDNWRHBiWlZMRWp1djNxNlN6dk9kRi9lRjNXZHJTbDJTNUxhQmdNcDdnbUEyU1FVQ3VySXNhUGFzTFpXTWd5NXM3TlZWVm1sVTJjb0tBVUFRS29SQ0FBWEtIRTdrdHREb2NpRU1FQ1M3R1BteW9lanNXbVhBSlNrL1cwZVBWWFhyRTlzVHN5bHZYL0xZZ1VpVWYxb1gwdXl6Wjl0V3FSN04xWWs5NXY2L2ZyYWF5ZW52R2NvR3ROQVlQSWw2ZHlPMGVGMXcrR29Rak9jZHZCV2M1L3VlYVpPaTNNekZJekU5RVpUcjk3NDlEc2tTVzBEdy9yd2YrNmE5TG8xeFc2dExNaEs5Q3NTazhQQ25EOEFvL3I3UFRwenRsRlZTeW9sU1JYbDVmSU1ES2k3WjI0RW5nQUF6RmNFQXNBRjFoYTVrOXRObnNtWHVuRmFSeDk0L1pNRUJwUDUvcTVHVlM3TTFDMlZpYWtKbjNsYmxRcGREajI1czBHZnU3RnFYREhEbnFHUVB2L0x3L0tIcHI3M3l5ZlA2ZVdUNXlZOU4zWmxnMis5ZnZxU2xoMTgvL0pDM2IyK1hMMytrTFkvdFRONXZOVHRUTjczVnlmUDZaSGZITmRkVCs5V2NaWkQzN2h0ZGJKZGJZbGJQL25ZWm4xM1o0TjJOdldwZjNqeTBBSkFlam5iM0N5MzI2MjhCUXNsU2F0WHJsVGRnWUM4WG0rS2V3WUFRUHFhUHlYQmdhdWd6TzNVbHZMYzVQN2hqb0ZKMjJYWVJnT0JvV2tlMnNlS1MvcjdYeDNUM2xaUDh0aEgxcGJxZnoveHRndkNnS0ErKy9PRGFodEl6YnE3anBIaWdCZWIzMnN5cE5XRjJmcktlMWZLTmpKaW90bVRLRFJZbk8zUXAyNm8xTjNyeXhXSXpPejdBMkNlaThkMTdQZ3hCUUtKYVVVbXMxbTFhOWJJenBKaUFBQ2tESUVBTU1MdHNPclJENnlTMldRa2o3MTJldkxockRsamh1VDdnak12b2hlS3h2VDVYeDRhRndxTUhXM1E2UTNvejUvYnA4YSsxQlhST1QvZElEL1RyaS9jdkN4NXZOTWIwRjFQNzlhZlBMMWJRK0dvbnJ0bnE3NTg2NHBrKzJhUFg1LzRyMzM2MGt0SGt5TWIzcmU4VUQvKzJHYXRHSmxPQUNDOWhjTVJIVHg4V0pGbzR0OEltODJ1MmpWclpXRnBNUUFBVW9KQUFKQzB2alJIVDkyNVVVc1h1cExIOXJaNmRMQmpRRlVMTTFXYzdWQ1czU0t6eVpEVGF0YWFNZE1LQm9Jekd4SnZOWnUwcldLQkhybDFwV3BMM0pPMktjcHk2UEhiMXVpdWRXVXFkVHV2N0l1NlRNWFpvelVVN2hnemNpRWFpNnVwMzYrei9YNDE5ZzJwTkh1MGZ3MTlRL3JNenc3S0Y0cm90MmU2OWZIbjlpWkhPTmpNSm5YNVdHSU1RSUp2eUtjalI0OG9Qckt3cDh2bDB1cWFWVElNNHlKWEFnQ0FxNDBhQWtocmE0cmR1bWREdVc2K1lNbEJ6M0JZLy9EYUNVblNJN2V1VkhXK2E3TExKVWtkVTFUVno3Q1p0U1EzVTZ1THNyV3UySzB0RmJseTJTYitsWXZGNHpLTitVRzRPdCtsNnZ5bCt0dWJscXBqTUtCalhZT3E3L2FwYlRDZ2crMERldUhqTjF6UzEzaXhaUWZQMi9hZEhiS2FUYXBhbUNsSmlzVGlzb3daTFpIanRPb2phMHQxc0gxQUw1N28xTnNXTGRUV2lsejk5RWk3bm5pellWenh4ZVordno3NS9INzkwMjJyOWR5aE5nMU9VZndRUUhycTdldFRmWDI5bGxjbi9tMWF1SENocXBjdVUvMnBlckVZSVFBQTF3K0JBTktXMVd6UzUyNnMwcHFpN0hISHU0ZUNldUFYaDVJUCtvMzlROU1HQXE5T01xM2dneXVMOVAvR0xFczRHVThnckIvV05ldVh4enYwb1pwaTNidWhRamxPNjdnMnhka09GV2M3OU82bEJRcEhZN3J6NmQwei9mSXV5OWJ5M09RS0FVL3ViRkMyM2FKN05sVEliREtVYWJPTW0wSnczaDJyUzNUSDZoSVpocUhKM3U4OThwNXNXY3dtdlhBSmhRMEJ6SCt0N2UxeU9qTlVVVjR1U1NvckxaWGZQNnlXdHBhTFhBa0FBSzRXQWdHa3JYQTBwZ2RmUEtJZjNyVlJCYTVFVWF2Zk5mVG9zUjMxNnZPSGt1Mm1HZ0V3SEk3cVgzYzFhbGR6MzRSekx4N3YxQWRXRkdsRGFjNkVjeWU2dlBycGtYYjl1cjRyV1hEdngvdGI5UHpoTnQyNnRFQWZxaW5XdWhMM2hJZnJGNDUzVHRtWHE2VjFZRmplWUVSWmRvdDJOL2ZyZEs5UEw1MDhwL3MyVnVqZFN3dGt0MHljWldTYXdURGYvMnZzdlJiZEJUREhuV280STZmVG9meThmRW5Tc21WTE5Sd1lWazl2VDRwN0JnQkFlakFlZXZ6N2pNN0RuUFJvZDVHMmxrLzk1bjZtVmhWbTY2OXVXS0wvcUd2V250YitDZWV6SFZZVlpOcGxNUnN5amJ3RkQwWmlhdkw0Rlk3R3ByenZvdHdNUGYzUnpRcEdvanAyenF1M212dTBvNkZuUnFzSExNaXdhV3Q1cmphVzVhbzZ6Nlh5SEtmKzlKbTY2N0x5d0liU0hQM04yNnQwMzdON3h4MjNXMHhhVStSTzFsTndXc3l5bWcyWlRhUGZsMFEyWU1nd2xBdzBoa0tKNE9SSzdHcng2YUg4eml1NkI0RFp5V1EyYTJQdGVtVm5KWXFQeHFKUjFSM1l6M0tFQUFCY1JZOSs4Wk9UdnNVakVNQ2NkYlVDZ1d1cDBHVlg5MUJRc1N2OFcyWkkxM1ZlcmR0aDFjQXNtdmRQSUFETWIzYWJUWnMyYkpURGtTaHFHZzVIdE8vQVB2bUdVcmZpQ2dBQTg4bFVnUUNyREFEWDBEbmZsWWNCMHZVTkF5VE5xakFBd1B3WERJVjA0UENoNUhLRVZxdEY2MnRybGVITVNISFBBQUNZM3dnRUFBQkF5ZzBORGVuZzRVT0tqWVFDTnF0Tkc5Ylh5dWx3WE9SS0FBQnd1UWdFQUFEQXJPRHhlSFRnOEdIRllvbjZMSGFiWFJ0cWEyVzMyMVBjTXdBQTVpY0NBUUFBTUd2MGUvcDE2T2dSeGVLSnlWSU9oMU1iYTlmTFppTVVBQURnYWlNUUFBQUFzMHB2YjYrT0hEMnErRWdGRmFmVHFRM3JhbVd6MlZMY013QUE1aGNDQVFBQU1PdDA5M1RyNkxIanlhS3FtWmtaV3I5Mm5hd1dhMHI3QlFEQWZFSWdBQUFBWnFWelhlZDAvTVNKNUw3TDVWTHR1bld5V0FrRkFBQzRHZ2dFQUFEQXJOWFIyYUdUOWZYSi9leXNMRzJzWFM4N05RVUFBTGhpQkFJQUFHQldhMjF2MDZrenA1UDdyc3hNYmRxd1Faa1pHU25zRlFBQWN4K0JBQUFBbVBXYVcxcDBvcjQrV1ZQQTRYQm93L29OeXM3S1RtbS9BQUNZeXdnRUFBREFuTkRXM3BaWWZTQ1dpQVZzVnFzMjFLN1hnZ1c1S2U0WkFBQnpFNEVBQUFDWU03cTZ1N1QvMEFGRm8xRkprdGxzMHJvMTYxUllVSmppbmdFQU1QY1FDQUFBZ0RtbDMrTlIzZjU5Q29WRGtpU1RZV2gxVFkzS3k4cFMzRE1BQU9ZV0FnRUFBRERuK0h3KzFlM2RLLy93Y1BKWTlkSmxxbHBTS1NPRi9RSUFZQzRoRUFBQUFIUFNjQ0NndmZ2MnlldnpKWTh0WHJSSU5UVXJaVEtiVTlnekFBRG1Ca3VxT3dCY2lWMHR2b3MzQWdETVc2RndTSHYzNzlPNjFXdVVtNXNvTGxoVVVDUlhoa3NIanh4UklEQjhrVHNBQUpDK0NBUXdaejJVMzVucUxnQUFab0ZvTktvRGh3OXA1ZklWS2lwTUZCZDB1Vnphc21tampoNDlwdDcrdmhUM0VBQ0EyWWtwQXdBQVlNNkx4V0k2ZHZ5WVRwMCtwYmdTeXhKYUxWYlZybDJyUlJVVjFCVUFBR0FTQkFJQUFHQmVpRXRxYm0zVi9vTUhGUXFIRXdjTlEwc3JxN1JxMVNxWnpmellBd0RBV1B5ZkVRQUF6Q3Y5L2YzYXM3ZE9YcTgzZWF3d3YwQ2JOMnlTMCtsTVljOEFBSmhkQ0FRQUFNQzhFd2dFdEhmL2ZuVjBqdGFieWN6TTFKYU5tNVMzWUdFS2V3WUF3T3hCSUFBQUFPYWxhQ3lxNHllT3EzNU1YUUdMeGFLMWE5ZXFxckpLaG9uS0FnQ0E5RVlnQUFBQTVxMjRwSmJXVnUwN2NFQ2hVRWlTWkVoYVhGR2hMUnMzeVpYcFNtbi9BQUJJSlFJQkFBQXc3M2s4SHUzWlc2ZkJ3Y0hrTVZlbVMxczJidEtpOGdvWnJFTUFBRWhEQkFJQUFDQXRCSUpCMWUzZnA0YXpqWXJIRTFNSURKT2hwVlZWMnJDK1ZrNkhJOFU5QkFEZytpSVFBQUFBYVNNZWo2dng3Rm50MmJkWFEzNS84bmlPTzBkYk4yOVZTWEVKWXdVQUFHbkRrdW9PQUFBQVhHOWVyMWU3Ni9hb2FrbWx5c3ZMWlVneW0wMWF1WHk1Q3ZMeWRPemtTWVZDd1ZSM0V6UDBhSGRScXJ1QTYraWgvTTZMTndJd0l3UUNBQUFnTGNWaU1aMDZjMXJkdlQxYXRXS2xIQ05UQmhZdVhLaHRXemJyNU1sNmRYVjNqYXhQZ05sdWF6a0ZJdFBCcmhaZnFyc0F6Q3RNR1FBQUFHbk40L0hvclQyNzFkN1JrVHhtdFZpMWV0VXFyVnU3VGhuT2pCVDJEZ0NBYTRkQUFBQUFwTDFvTktyakowL280T0ZEeWVVSkpXbmhnZ1hhdW1XTGxsWld5V0kycDdDSEFBQmNmUVFDQUFBQUkzcDZlL1ZXM1c1MW5qdVhQR1l5REMycXFOQzJyZHRVVkZoSTBVRUF3THhCSUFBQUFEQkdPQlRXMGVQSFZMZC9uN3krMGZuS2RwdE5xMWJXYU1PR0Rjckt5a3BoRHdFQXVEb0lCQUFBQUNZeE1EQ2dQWFYxT25IeXBNTGhTUEo0VHJaYm16ZHUwb3JseTJXeldsUFlRd0FBcmd5ckRBQUFBRXdocnJqYU90clYxZDJ0eWlWTFZGWlNJaG1HREVtbHhTVXF6Qy9RbWNZR3RiVzNLeDVuUFFJQXdOekNDQUVBQUlDTENFZkNPbm1xWHJ2MjFzbmo4U1NQV3l3V0xWOVdyVzFidHFpNHFFaUdRWVVCQU1EY1FTQUFBQUF3UXo2ZlQvc083TmVSWTBjVkNBYVR4ek9jR2FwWnNWSTNiTjJta3VKaUdTYUNBUURBN01lVUFRQUFnRXNRbDNTdXEwczl2VDFhVkxGSUZXVVZNcHNUNzFpY0RvZFdMbCtoSllzVzYyeHpzem82T3hTTHhWTGJZUUFBcHNBSUFRQUFnTXNRamNiVTBOaW9OOTk2VTJlYm14U0pScFBuSEE2SFZsUlg2MjNidHFtc3RGUW1Fejl5QVFCbUgwWUlBQUFBWElGUU9Ld3pEUTFxYm01UmVYbVp5a3ZMWkxFa2ZzU3kyK3hhdnF4YVN4WXQwdG5tRnJWMXRDczJKamdBQUNDVkNBUUFBQUN1Z25Ba3JJYkdSalczdEtpOHRFd1Y1ZVhKWU1CbXM2dDY2Vkl0cnFoUVMydUwyanM2RlFxSFV0eGpBRUM2SXhBQUFBQzRpaUtSaUJxYnpxcTVkU1FZcUNpWDFXS1ZKTmxzTmxWVlZtbkpra3AxZDNlcnJhTk5ubjZQV0xBUUFKQUtCQUlBQUFEWFFEUWExZG5tSnJXMnRhcDBaTVNBelpvSUJreUdvY0tDQWhVV0ZHakk3MWQ3UjdzNk9qc1VEa2RTM0dzQVFEb2hFQUFBQUxpR0l0R29tcHFiMU5yV291TENZcFdXbE1qbGNpWFBaMlprYUZuVlVsVXRxVlJYZDdkYTI5czBPRERBcUFFQXdEVkhJQUFBQUhBZFJLTXh0YmEzcWEyOVRkbloyU290S1ZWaFFVRnlCUUtUeWFTaXdrSVZGUlpxYUdoSXJlMXQ2angzVHBFSW93WUFBTmNHZ1FBQUFNQjFGSmMwTURpb2djRkIxWjg1cmVLQ0lwV1dsQ2d6TXlQWkpqTXpVOHVYVld0WlpaWE9kWGZyWE5jNTlmZjNLeFpuM0FBQTRPb2hFQUFBQUVpUlNEaXNscllXdGJhMXlPMTJxNnkwVkFWNUJUSk1oaVRKWkRhcnVLaEl4VVZGQ29YRDZ1cnVWbGZYT1hrOEE0b3pxUUFBY0lVSUJBQUFBRklzTHNrek1DRFB3SUNzdGxNcUdhazE0SFE2azIxc1ZxdktTa3BVVmxLaVVDaW9jMTNkNnU3dDBZREh3OGdCQU1CbElSQUFBQUNZUmNLaHNKcGFtdFhVMnFJY3QxdEZCUVhLenk5SXJsQWdTVGFiWGVWbFpTb3ZLMU1rRWxGUFg2OTZlM3ZWMDllblNEaWN3dDdqY2pnc1pwVzZIY245dG9HQUFwSG9WYnUvMjJGVk5CYVhMMFE5Q2dEakVRZ0FBQURNUnZHNFBCNlBQQjZQVHA0NnBkemNIQlVWRkNvL0wxOFd5K2lQY0JhTFJVVUZoU29xS0ZSY2NRMTRCdFRUMTZ1Ky9uNzV2RDZtRmx5aHR5OWVxUHMyTGRJekIxcTFvNkZiMFZqaSs1bnRzT3FlRGVXeW0wMzY1dXVucitnemx1ZTc5TDBQcjAvdS8rWHorM1d3WStDSzdpbEp4ZGtPZmF5MlhCK3FLZEtycDd2MTFWZE9YTkwxV1hhTG5GYnp0RzE4b1lqTWhqSGplM3FEaEJMQWJFSWdBQUFBTU12RjQzSDE5ZldycjY5ZkpsTzlGdVRtS2o4dlh3c1hMcFRkWmt1Mk0yUW9KeWRIT1RrNWtoSTFDdm9IUE9ycjcxZGZ2MGZEL2lIaWdVdGd0NWowd0UxTFZlWjJhczM3YTdTbnBWK2YvZmxCclM3SzFqOXZYNnRNVytKSDZkY2JlN1dudFQvRnZaM29VOXNxOWQ3cUFrblNiU3VLOUt1VDU3UzdaZWI5L095TlZkcGVVenh0bXlkM051alROMVRPK0o0M2YvZjNDa1ZqTTI0UDROb2lFQUFBQUpoRFlyR1llbnA3MWRQYkt4bUdzbDFaeWx1NFVQbDVlWEs1WE9QYVdxeFc1ZWZsS3o4dlg1SVVESWJrR2ZSb3dET29RZStBQm4xZXhXTkVCRlA1NnhzcVZlWWVyZVB3NHdNdGtxUVRYVjcxRElXU2djREQ3MXF1ZTUrdG0zVnZ2NTk0ODR4dXFjcVR6WnhZMnZJTE55L1QzVC9ab3dpLzV3QkdFQWdBQUFETVZmRzRCcjJER3ZRT3F1RnNvK3gydS9JV0xGUnVicTRXNU9US2FyT09hMjYzMjFTWVg2REMvTVJiNDFnc3BrSHZvQVlHQmpVd09LQkJyMWVoWUpCUkJKTGVXWld2TzllVkpmZDNOUFJvWjFPZkpDa1NpK3V4SGZWNjR2WmFHVW9NemYvNkg2elNBNzg0bEp4U2NGNlczYUxmZlBMdGwvVFpZNmNQVE9YR0ozODM0Yk11ZE00WDFQT0gyL1hSMmpMdGJmWG9SL3ViTHpzTTJQYWRIY250RGFVNWV2TDIydVQrdmMvVWpXdjc1QjIxY3Rrc2F2RU02KzllUGpydVhKalJBY0NzUWlBQUFBQXdUd1NEUWJWMXRLdXRvMTB5RExreU03VWdKMGU1dVF1VW01TWpzM244ZkhDVHlhUWNkNDV5M0RuSlkrRklXRDd2a0x4RFB2bDhYbm05UGcwTkQ2WFZTSUthZ2l3OThwNFZ5ZjArZjBpUC92Ymt1RGI3OVdnUXB3QUFEUU5KUkVGVTJqeDY1a0NMUGxwYkxrbmFYSmFyQjk5UnJYKzhvTjIxZHYrV3hicC95K0tMdHR0WWxxT05aVGtYYlRmMndYK3NuOTIzTGJsOWZzVEJlZlU5UGkzS3paQWsyYzBtdVVaR1RyUU5EaXM0SmdBWURFUUltNEJaaGtBQUFBQmdQb3JINWZQNTVQUDUxTnphS3BOaHlPWEtrdHVkTFhlMlcrN3NiRGtjamdtWFdTMVc1ZWJtS0RkMzlPRXhGbzlyZUhoWWZ2K1EvSDYvL01QREd2TDc1Ui8yS3hJS3o2dUh2T284bDc2OWZhMGNsa1I0RW92SDlaVlhUc2d6UEhIMWhpZDNObXBkU1k1cUNySWtTWCs0cWxoeHhmWFliK3VUMzVOb1BLNm1mdiswbjJtM21GU1VOZnA3MGVrTktCaVovazM2OVY1cGNtei9KdlBzM1ZzbUhOdFdzV0RjOFdjUHR1cGJWMWlBRWNEVlJTQUFBQUNRQm1KanBoZTBxRldTWkxmWmt3RkJkbmFXWEs0c1djd1RxOHFiREVPWkdSbkt6TWlZY0M0U0Rzc2ZHRllnRUZRZ0VFajhOeGhJL3BwTGdVRnRpVnVQMzdaR1dmYlJINUcvK2Z2VDJ0WGNOMm43Y0RTbUIxODhvcWZ1M0tDOFRMc2s2WTlXbGNocE5ldHJyNTVVS0JxVFB4VFZYVS92bnZaejF4Vzd4MDBUZU9UWHgyZTh5a0EwSHA5MkdMNTF6TnY4YUN5dTJHVW1DZE5OR1FBd2R4RUlBQUFBcEtsZ0tLaXU3bTUxZFhjbkRoaUduSGE3WEs0c1pibGN5c3B5eVpYcG1uUWt3WGtXcTFYWlZxdXlzeVkvSDR2RkZBcUZGQXFIRkE2RkZRcUhGUTZIRlFxSEZBcUZGWTZFRllsRUZJbEVGSTFHRlkxRUZZMUZGSXZHcm11UXNMMm1XRjk4eDdKeEQ5QlAxVFhwdncrM1RYdGR6MUJRbjMvaHNKNjR2VFlaSkx5dnVsQ1ZDekwxcFplT3FuVmcrSnIyK3dkN212U0RQVTFUbm4vck03Y2t0eC9iVWE5ZkhPdTRyTThaZTUvcFREWUtZS2JYQXJqK0NBUUFBQUNRRUk5ck9CRFFjQ0NnN3A3dTVHR0x4YUxNakF3NW5VNWxaR1FvMDVtcGpFeW5uRTZuekticDE2azNtVXh5T0J6VGhncVRka1ZTTkJwVkxCcFJMQlpYUEI1WFBCNVRQSjVZaGpFV0h6Mm1YMS9lUSs1NWQ2d3UwWU8zVkk4NzlqOUgydlhjb1RZdHpMQk5jZFdvWG45SVgzM2xoTDcyL3Bwa29MQXN6NlcvMkxwRWYvL3JZOGwyTTMwd25xcW9ZRk8vLzZLakRXYURqNnd0MWVkdXJKSWszZlRkMzZlNE53Q21ReUFBQUFDQWFVVWlFUTBNRG1wZ2NIRDhDY09RM1dhVGMrU0IzMkYzeU81d3lPR3d5MkYzeU9sd1RDaGtPRk9HbEppK01LUHJyeXdRZVBGRXB6NjRza2cxaGRuSlk3ZXZMdEh0cTBzdStWNmhhRXcyczBudGd3RTkvcnY2SytwWHF2M0xHMmYwYjd2UFR0dkdGNXE0MUtMWk1NYU50QUF3ZXhFSUFBQUE0UExFNHdvR2d3b0dnOUxBeERudmhpU3p4U0tiMVNhYjFTcXJ6U3FyMVNxYnpTYXJaV1RiYXBYWllwYkZiSkhaYkpiSmJKYkZiTDdzSU9GeUJDTXhQZnp5TVgzakE2dDF6aGZRVFV2eUx2dGVYM2poc0I2NGFhbSsvdHBKZVlQakg1YkhGaGNzekxMTE14eWV0bmlnMDJwV2djcysycy9ydUdTZjAycldnaG1Nam5CYXpXb0tqUythYUxNa3dvRExYZUlRd1BWRElBQUFBSUJySWk0bDZ3UDRMM1VxdldISWJETEpiTGJJWkRKa01nd1pJNzlrak4wM1NicTA2UWlUNmZRR2RPK3pkZnI0NWtWWEZBalU5L2gwenpON05ObXo4RjFQNzViVGF0YW5iNmpVSDY4dDFZbXVQajMwMHRGSjcyTkkrdGIydGVNQ2dYK2ZvbGJBOXBwaVBmeXU1UmZ0MjhQdldqNXR1N0dGQTljVnUvWHQ3V3N2ZXM4THI1T2t2SkVnWVdpUzBRTUFaaGNDQVFBQUFNdys4WGlpeUdBME9vUEdSVmZ0WThjVzZYdGZkYUcrOHQ2VnlYUHYvTjdyR2c2UDc4OXRLNHYwNVhldlNPNzd3OUZKdzREelZoUms2Y05yU21SSXVxVXFYL2R2V1R6cHNQeFAzVkNwYlJVTGt2dXZudTdTampQZEU5ck5SbXVLM1pLa3RzRkFpbnNDNEdJSUJBQUFBSUJKbExoSFJ4NE1oU0lUd2dCSnNvK1pLeCtPeHFaZEFsQ1M5cmQ1OUZSZHN6NnhlWkVrNmY0dGl4V0lSUFdqZlMzSk5uKzJhWkh1M1ZpUjNHL3E5K3RycjUyYzhwNmhhRXdEZ2ZDazU5d09hM0o3T0J4VmFJYlREdDVxN3RNOXo5UnBjVzZHZ3BHWTNtanExUnVmZm9ja3FXMWdXQi8rejEyVFhyZW0ySzJWQllrbEowS1JtQnlXNnpmMUE4Q2xJeEFBQUFBQUpyRzJ5SjNjYnZKTVB1ZkJhUjE5NFBWUEVoaE01dnU3R2xXNU1GTzNWQ2FtSm56bWJWVXFkRG4wNU00R2ZlN0dxbkhGREh1R1F2cjhMdy9MSDVyNjNpK2ZQS2VYVDU2YjlOellsUTIrOWZycFMxcDI4UDNMQzNYMytuTDEra1BhL3RUTzVQRlN0ek41MzErZFBLZEhmbk5jZHoyOVc4VlpEbjNqdHRYSmRyVWxidjNrWTV2MTNaME4ydG5VcC83aHlVTUxBS2xEK1U4QUFBRGdBbVZ1cDdhVTV5YjNEM2RNTEpvb1NSbTIwVUJnYUpxSDlySGlrdjcrVjhlMHQ5V1RQUGFSdGFYNjMwKzg3WUl3SUtqUC92eWcyZ1l1dFFERDFlRVlLUTRZaTA5ZkhOQmtTS3NMcy9XVjk2NlViV1RFUkxNblVXaXdPTnVoVDkxUXFidlhseXNRbWRuM0I4RDFReUFBQUFBQWpPRjJXUFhvQjFiSmJES1N4MTQ3UGZuOC9ad3hRL0o5d1prWDBRdEZZL3I4THcrTkN3WEdqamJvOUFiMDU4L3RVMlBmMEtWMC9hbzZQOTBnUDlPdUw5eThMSG04MHh2UVhVL3YxcDg4dlZ0RDRhaWV1MmVydm56cmltVDdabzlmbi9pdmZmclNTMGVUSXh2ZXQ3eFFQLzdZWnEwWW1VNEFZSFlnRUFBQUFBQkdyQy9OMFZOM2J0VFNoYTdrc2IydEhoM3NHRkRWd2t3Vlp6dVVaYmZJYkRMa3RKcTFac3kwZ29IZ3pJYkVXODBtYmF0WW9FZHVYYW5hRXZla2JZcXlISHI4dGpXNmExMlpTdDNPSy91aUxsTng5bWdOaFR2R2pGeUl4dUpxNnZmcmJMOWZqWDFES3MwZTdWOUQzNUErODdPRDhvVWkrdTJaYm4zOHViM0pFUTQyczBsZHZ1RDErd0lBWEJRMUJBQUFBSkQyMWhTN2RjK0djdDE4d1pLRG51R3cvdUcxRTVLa1IyNWRxZXA4MTJTWFM1STZwcWlxbjJFemEwbHVwbFlYWld0ZHNWdGJLbkxsc2szOE1Ud1dqOHRrakk1S3FNNTNxVHAvcWY3MnBxWHFHQXpvV05lZzZydDlhaHNNNkdEN2dGNzQrQTJYOURWZWJObkI4N1o5WjRlc1pwT3FGbVpLa2lLeHVDeGpSa3ZrT0szNnlOcFNIV3dmMElzbk92VzJSUXUxdFNKWFB6M1NyaWZlYkJoWGZMRzUzNjlQUHI5Zi8zVGJhajEzcUUyRFV4US9CSkFhQkFJQUFBQklhMWF6U1orN3NVcHJpckxISGU4ZUN1cUJYeHhLUHVnMzlnOU5Hd2k4T3NtMGdnK3VMTkwvRzdNczRXUThnYkIrV05lc1h4N3YwSWRxaW5YdmhncmxPSzNqMmhSbk8xU2M3ZEM3bHhZb0hJM3B6cWQzei9UTHV5eGJ5M09US3dROHViTkIyWGFMN3RsUUliUEpVS2JOTW00S3dYbDNyQzdSSGF0TFpCaUdqQWxucFVmZWt5MkwyYVFYTHFHd0lZQnJpMEFBQUFBQWFTMGNqZW5CRjQvb2gzZHRWSUhMTGtuNlhVT1BIdHRScno1L0tObHVxaEVBdytHby9uVlhvM1kxOTAwNDkrTHhUbjFnUlpFMmxPWk1PSGVpeTZ1ZkhtblhyK3U3a2dYM2ZyeS9SYzhmYnRPdFN3djBvWnBpclN0eFQzaTRmdUY0NTVSOXVWcGFCNGJsRFVhVVpiZG9kM08vVHZmNjlOTEpjN3B2WTRYZXZiUkFkc3ZFbWNkalJ6ZE01ZjhhZTY5RmR3RmNKdU9oeDc4L2ZkbFFBQUFBWUJaN3RMdElXOHVuZm5NL1U2c0tzL1ZYTnl6UmY5UTFhMDlyLzRUejJRNnJDakx0c3BnTm1VYmVnZ2NqTVRWNS9BcEhZMVBlZDFGdWhwNys2R1lGSTFFZE8rZlZXODE5MnRIUU02UFZBeFprMkxTMVBGY2J5M0pWbmVkU2VZNVRmL3BNM1hWWmVXQkRhWTcrNXUxVnV1L1p2ZU9PMnkwbXJTbHlKK3NwT0MxbVdjMkd6S2JSNzBzaUd6QmtHRW9HR2tPaFJIQnlKWGExK1BSUWZ1Y1YzUU5JUjQ5KzhaT1RKbllFQWdBQUFKalRybFlnY0MwVnV1enFIZ29xZG9VL2VSdEtMRnQ0dmJnZFZnM01vbm4vQkFMQTVaa3FFR0RLQUFBQUFIQ05uYnRLMWZXdjk1dTgyUlFHQUxqNldIWVFBQUFBQUlBMFJDQUFBQUFBQUVBYUloQUFBQUFBQUNBTkVRZ0FBQUFBQUpDR0NBUUFBQUFBQUVoREJBSUFBQUFBQUtRaEFnRUFBQUFBQU5JUWdRQUFBQUFBQUdtSVFBQUFBQUFBZ0RSRUlBQUFBQUFBUUJvaUVBQUFBQUFBSUEwUkNBQUFBQUFBa0lZSUJBQUFBQUFBU0VNRUFnQUFBQUFBcENGTHFqc0FBQUFBWEtsZExiNVVkd0VBNWh3Q0FRQUFBTXhwRCtWM3Byb0xBREFuTVdVQUFBQUFBSUEwUkNBQUFBQUFBRUFhSWhBQUFBQUFBQ0FORVFnQUFBQUFBSkNHQ0FRQUFBQUFBRWhEQkFJQUFBQUFBS1FoQWdFQUFBQUFBTklRZ1FBQUFBQUFBR21JUUFBQUFBQUFnRFJFSUFBQUFBQUFRQm9pRUFBQUFBQUFJQTBSQ0FBQUFBQUFrSVlJQkFBQUFBQUFTRU1FQWdBQUFBQUFwQ0VDQVFBQUFBQUEwaENCQUFBQUFBQUFhWWhBQUFBQUFBQ0FORVFnQUFBQUFBQkFHaUlRQUFBQUFBQWdEUkVJQUFBQUFBQ1FoZ2dFQUFBQUFBQklRd1FDQUFBQUFBQ2tJUUlCQUFBQUFBRFNFSUVBQUFBQUFBQnBpRUFBQUFBQUFJQTBSQ0FBQUFBQUFFQWFJaEFBQUFBQUFDQU5FUWdBQUFBQUFKQ0dDQVFBQUFBQUFFaERCQUlBQUFBQUFLUWhBZ0VBQUFBQUFOSVFnUUFBQUFBQUFHbUlRQUFBQUFBQWdEUkVJQUFBQUFBQVFCb2lFQUFBQUFBQUlBMFJDQUFBQUFBQWtJWUlCQUFBQUFBQVNFTUVBZ0FBQUFBQXBDRUNBUUFBQUFBQTBoQ0JBQUFBQUFBQWFZaEFBQUFBQUFDQU5FUWdBQUFBQUFCQUdpSVFBQUFBQUFBZ0RSRUlBQUFBQUFBQUFBQUFBQUFBQUFBQUFBQXdMLzEvZkxpUHUrSjZLcUlBQUFBQVNVVk9SSzVDWUlJPSIsCiAgICJUaGVtZSIgOiAiIiwKICAgIlR5cGUiIDogIm1pbmQiLAogICAiVmVyc2lvbiIgOiAiIgp9Cg=="/>
    </extobj>
    <extobj name="C9F754DE-2CAD-44b6-B708-469DEB6407EB-3">
      <extobjdata type="C9F754DE-2CAD-44b6-B708-469DEB6407EB" data="ewogICAiRmlsZUlkIiA6ICIxMTgxMTQyMjQyODYiLAogICAiR3JvdXBJZCIgOiAiMTQxMTcwNjQyIiwKICAgIkltYWdlIiA6ICJpVkJPUncwS0dnb0FBQUFOU1VoRVVnQUFBeEVBQUFmdUNBWUFBQUNEN0xTNUFBQUFDWEJJV1hNQUFBc1RBQUFMRXdFQW1wd1lBQUFnQUVsRVFWUjRuT3pkZTN4VTlaMy84ZmN3a3l1QmtJUkFDQWtRcmlaY0kzSlJ4RHRZclVXeHJ0aGQ4YUZWYTljdGJjVkhML3RZdTdzL3Q3dDFzYTZyMXJiYVF1OUtDMVZBRU9XeUNuZ0JKQkJERWtKQ1NFTEloRndtTjBKbWtzemsvUDVnTTB0TUFwbmN6a3ptOVh3OGZEend6RG5uK3ptWlhNNTd6dmRpTVF6REVBQUFBQUIwd1dLeFdMNjRiWmdaaFFBQUFBQUlYSVFJQUFBQUFENGhSQUFBQUFEd0NTRUNBQUFBZ0U4SUVRQUFBQUI4UW9nQUFBQUE0Qk5DQkFBQUFBQ2ZFQ0lBQUFBQStJUVFBUUFBQU1BbmhBZ0FBQUFBUGlGRUFBQUFBUEFKSVFJQUFBQ0FUd2dSQUFBQUFIeENpQUFBQUFEZ0UwSUVBQUFBQUo4UUlnQUFBQUQ0aEJBQkFBQUF3Q2VFQ0FBQUFBQStJVVFBQUFBQThBa2hBZ0FBQUlCUENCRUFBQUFBZkVLSUFBQUFBT0FUUWdRQUFBQUFueEFpQUFBQUFQaUVFQUVBQUFEQUo0UUlBQUFBQUQ0aFJBQUFBQUR3Q1NFQ0FBQUFnRThJRVFBQUFBQjhRb2dBQUFBQTRCTkNCQUFBQUFDZkVDSUFBQUFBK0lRUUFRQUFBTUFuaEFnQUFBQUFQaUZFQUFBQUFQQUpJUUlBQUFDQVR3Z1JBQUFBQUh4Q2lBQUFBQURnRTBJRUFBQUFBSjhRSWdBQUFBRDRoQkFCQUFBQXdDZUVDQUFBQUFBK0lVUUFBQUFBOEFraEFnQUFBSUJQYkdZWEFBQUR3ZTEycTZTa1JGVlZWWEk2bmZKNFBHYVhCUFNJMVdwVlJFU0U0dVBqTlhIaVJObHMvS2tHNEg4c2htRVlaaGNCQVAycHBxWkd1Ym01aW91TFUySmlvcUtpb21TMVdzMHVDK2dSajhlanhzWkcyZTEyT1J3T3BhV2xLVFkyMXV5eUFBUXhpOFZpNmJTTkVBRmdLS21wcVZGT1RvNW16WnFsbUpnWXM4c0IrcVMydGxiWjJkbWFPWE1tUVFLQWFib0tFWXlKQURCa3VOMXU1ZWJtRWlBd1pNVEV4R2pXckZuS3pjMlYyKzAydXh3QThDSkVBQmd5U2twS0ZCY1hSNERBa0JJVEU2TzR1RGlWbEpTWVhRb0FlQkVpQUF3WlZWVlZTa3hNTkxzTW9OOGxKaWFxdXJyYTdESUF3SXNRQVdESWNEcWRpb3FLTXJzTW9OOUZSVVdwcWFuSjdESUF3SXNRQVdESThIZzh6TUtFSWNscXRUSk5NUUMvUW9nQUFBQUE0Qk5DQkFBQUFBQ2ZFQ0lBQUFBQStJUVFBUUFBQU1BbmhBZ0FBQUFBUGlGRUFBQUFBUEFKSVFJQUFBQ0FUd2dSQUFBQUFIeENpQUFBQUFEZ0UwSUVBQUFBQUo4UUlnQUFBQUQ0aEJBQkFBQUF3Q2VFQ0FBQUFBQStJVVFBQUFBQThBa2hBZ0FBQUlCUENCRUFBQUFBZkVLSUFBQUFBT0FUUWdRQW9KUDE2OWRyeFlvVjJyQmhRNmZYbGkxYnBtWExsdW0xMTE0em9iS2V1OXcxQUFENmhoQUJBT2hreTVZdGNqcWQyckpsaTltbDlOcFF1QVlBOEZlRUNBQVlZazZmUHQzbmM5eDExMTBLRHcvWGloVXIrcUdpZ1hPNWF3MlVhd0NBUUdRenV3QUFRUC9ZdjMrL05tellvTEt5TXUzZXZidFA1M3JpaVNmMHhCTlA5Rk5sL2E4bjErcnYxNERlK2NwWHZpS1h5OVhoZlYrN2RxMGlJeVAxNHgvL2VGQnI2YXJkWmN1V0tUdzhYTys4ODg2ZzFuSzVtb0NCUUlnQWdDSGl4SWtUS2lzck03dU1RUkZNMTRvcnE2eXMxUERodzN0OWZGTlRreUlqSXdlOTNiN3FxbTZ6YTBMd0lFUUFBSUNBOXZycnIydllzTjcxMFA3ZTk3Nm5VNmRPNmUyMzN4N1VkdnVxdTdyTnJBbkJoUkFCQUFBQ1dtK2VJclRMek14VWVIajRvTGZiVjkzVmJXWk5DQzZFQ0FEb2hzUGgwSll0VzNUNDhHR1ZsWlhKN1hacjFLaFJTa3RMMDkvKzdkOXE2dFNwblk2eDIrM2F1bldyamg0OXF2THljbms4SHNYRXhHam16Sm42OHBlL3JIbno1blhaMXJKbHl5Uko5OTEzbjU1NDRnbGxabVpxNDhhTnlzdkxVMHRMaThhTkc2ZmJicnROZi9NM2Z5T2J6ZGJsc2QxdHU3VHYrS1h0UFByb285cXdZWU4yNzk2dHVybzZyVjY5V2c4OTlKQWs2YlhYWHRQbXpaczdIZCtWM054Y2JkeTRVZG5aMlhJNm5Sb3pab3l1dmZaYS9lM2YvcTFHamh4NXhXdnRTbmZ0KzNLdFBia0dNOTR2QkRhUHh5T3IxV3AyR1lEcCtNMEdBRjNZdDIrZlhuamhCVG1kemc3YkhRNkhEaHc0b0VtVEpuVUtFVnUyYk5GcnI3MG10OXZkWVh0VlZaVSsvUEJEZmZqaGgvclNsNzZrNzM3M3U1ZTlDZG04ZVhPbk5Sak9uRG1qRFJzMjZNU0pFM3IyMldmN2VIVVh2ZmppaTlxMWExZWZ6ckZ6NTA2OStPS0xNZ3pEdTgxdXQrdXZmLzJyUHZ6d1E3M3d3Z3NhUDM1OFgwc2RFSUgyZmdXYlBYdjJhTXVXTFNvdUxsWm9hS2dXTEZpZ2IzN3ptMTN1MjlWZzV2LzVuLy9SMXExYlZWaFlLSXZGb3FTa0pEMzIyR09hUDMrKzk1aDJMcGZMKy85ZkRLM2g0ZUhhdEdtVFhubmxGUjA0Y0VCT3A5Tzd6K1VHVVJ1R29TMWJ0dWlkZDk2UjNXNVhkSFMwcnIvK2VqM3l5Q09LaW9xNmJPM3R1aHBFZnFXNnV6dGZYbDZlM25yckxSMC9mbHgxZFhXS2lJalE5T25UdFdMRkNsMTMzWFhkZmsyM2JObWlOOTk4VXp0MzdsUk5UWTBTRWhMMHRhOTlUY3VYTCs5MERJSUxJUUlBdnVDenp6N1R2Ly83djhzd0RFVkZSZW1yWC8ycTVzK2ZyOGpJU0pXWGwydlBuajJ5V0N3ZGpubi8vZmYxNnF1dlNwTEdqQm1qVmF0V0tUVTFWVmFyVlVWRlJmcnJYLytxZ29JQ3ZmZmVlNHFJaU5DVFR6N1paZHZaMmRrNmVmS2ticjc1WnQxNTU1MGFOV3FVOHZMeXRINzlldFhWMWVuVFR6L1ZSeDk5cE91dnY5NTd6TzkrOXp0SjBzYU5HN1Z6NTg0TzI3cFRXRmlvek14TXJWeTVVc3VYTDVmTDVlb1FCSHFpb0tCQWI3Lzl0bWJNbUtINzc3OWZ5Y25KcXF1cjA3dnZ2cXNQUHZoQURvZER6ejc3ckY1OTlkVisrelMrTjlmYUZUUGZyOTVxYkd6VUo1OTgwdWZ6REpiazVHUWxKeWYzNnRqWFgzOWRtelp0VW5oNHVCWXRXcVNJaUFnZFBYcFVQL3poRDlYVzFuYkY0emR1M0tqMTY5ZHI1TWlSdXVHR0d5UkpPVGs1S2lnbzhJYUk5cWwvdDIzYkpwdk5wanZ2dkxQYjg3Mzg4c3ZLeXNyU1RUZmRwSXFLaWg1ZHc4OS8vblB0MnJWTEN4WXNVR3BxcWpJeU1yUnQyemJsNU9UbzVaZGZWbWhvYUkvTzgwVysxTjF1NjlhdGV2WFZWMld4V0pTZW5xNUZpeGJKNFhEbzZOR2p5c2pJMEtwVnEvVFlZNDkxZWV3TEw3eWdyS3dzelo4L1h4VVZGVHA2OUtpZWYvNTVSVVZGZFJrK0VEd0lFUUJ3Q1pmTHBYWHIxc2t3REkwZVBWb3Z2UENDRWhNVHZhOVBuRGhSaXhjdjd2Q0VvcTZ1VHErODhvb2tLU1VsUlMrODhJSkdqQmpoZlgzeTVNbTY4Y1liOWN3enp5Z2pJME52di8yMjdyenpUazJhTktsVCszbDVlZnJxVjcvYTRSUFhTWk1tS1RrNVdkLzk3bmNsWGZ5RTl0S2IwdmI2THAyUjVkS2F1M0xzMkRHdFhMbXkyNXZqbnZqODg4KzFlUEZpL2V1Ly9tdUhUK3Juelp1bkVTTkdhTnUyYlRwOStyVDI3OSt2VzI2NXBkZnRYS28zMS9wRlpyOWZ2ZFhZMktqQ3dzSStuMmN3OVNaRVpHWm1hdE9tVFJvOWVyUmVmUEZGSlNRa1NKS2FtNXYxei8vOHp6MWFCMlh6NXMyeVdDejY1UzkvcWZqNGVPLzIydHBhNzcvWHJGa2o2Zjl1eHR2Ly80dWFtNXRWVWxLaVgvLzYxejBlTzlIYzNLeWpSNC9xTjcvNWpXSmpZeVZKVHFkVDMvLys5NVdYbDZlMzMzNWJxMWF0NnRHNXZxaW5kYmM3Y2VLRVhuMzFWVVZGUmVtNTU1N1Q5T25UdmEvWjdYWTkvZlRUK3ZPZi82ejA5SFJ2d0dybmNybDA3dHc1clYrL1htRmhZWktrRFJzMjZNMDMzOVRiYjc5TmlBaHloQWdBQWFHbHBVVzF0YlU2Zi82OG1wcWFkT0hDQlRVMU5hbWxwVVZ1dDFzZWo2ZERGNEhlMnJWcmwrcnE2aVJKVHozMVZMYzNxQkVSRWQ1L2I5KytYYzNOelpJdXpwaHk2UTFwTzV2TnBxZWVla3FyVjYrV1lSamFzV09IL3VFZi9xSFRmaU5IanRUWHYvNzFUdHRuenB5cHlaTW42L1RwMDhyUHorL1Z0VjBxSkNURU8vNmh0OExDd3ZUMDAwOTMyZFhuMFVjZjFhNWR1K1J5dWZvMVJQU0hRSHkvSkNraElVRVBQdmhndjV6TG43VjN3M25zc2NlOEFVSzYrUDMyN1c5L1d3OC8vUEFWejlIKy9uN3hpV0ZNVEl6UDlSaUdvVWNlZWNTbndkZUdZV2pObWpYZUFDRmQvSjN4alc5OFEydlhydFcrZmZ0NkhTSjh0WG56WmhtR29jY2ZmN3hEZ0pBdUJ2Q3ZmLzNyV3JkdW5YYnMyTkVwUkVqUzMvLzkzM3NEaEhUeFNjaWJiNzZwVTZkT0RYanQ4Ry9NQVFiQUx6VTFOZW4wNmRNNmZQaXczbnZ2UFczZHVsWDc5Ky9Yc1dQSFZGQlFvUHI2ZW9XRWhDZzJObGJqeG8zcjhsUGkzamg0OEtDa2kzOWNGeTVjMktOak1qSXlKRjM4Qkh2YXRHbmQ3amQyN0ZoZGRkVlZrcVNzckt3dTkwbFBUKysybTBQN0dJejYrdm9lMVhVNU0yZk83SFBvbWpkdm5rYU5HdFhsYTVHUmtabzdkNjRrK2QzTlJpQytYOEVrSnlkSGtyUm8wYUpPcjQwZlA3NUgzWUJ1dWVVV0dZYWhiMy83MjlxK2ZidGNMbGV2NjdGWUxKb3paNDVQeHd3Yk5xekxZOUxTMG1TeFdIVDI3TmxlMStPcjdPeHNTZExTcFV1N2ZMMDlPSFFWZG0wMlc2ZXhYNk5IajViTlp0T0ZDeGY2dVZJRUdwNUVBUEFiTlRVMUtpc3JVM2w1dWZmR0t6SXlVakV4TVpvMGFaSmlZMk0xY3VSSWhZV0ZkZnFFVWJyWWJhU3YycnVMcEthbTl2aVkwdEpTU2VweXRxWXZtalJwa2s2Y09LSEt5c291WDQrTGkrdjIyUFpQekZ0YVducGNXM2VTa3BMNmZJNXg0OFpkOXZXeFk4ZEtrdmZKanI4SXhQY3JtTlRWMVNrME5MVGJrTnVUTlJEV3JGbWorUGg0YmRxMFNTKzk5SkxXcjErdisrKy9YNnRXcmZKNURZWFEwRkNmeHkrRWhvWjIyWTdWYXBYVmFsVnJhNnRQNSt1TGhvWUdoWVNFZFB2MWpJNk9scVF1UTRITlp1dnlkNjNOWnVzMElRR0NEeUVDZ0tsY0xwZEtTa3BVWEZ5c2hvWUdEUnMyVFBIeDhVcEpTZEc0Y2VQNnBZdVNMeG9hR2lTcHk2bEp1OVBZMkNoSlBhcTF2VXZFRjJkOWFuZTVHNXl1L3BqM1ZtL254Yi9VbFFaTHQxK0x4K1BwYzF2OUtSRGZyMkFTR2hvcWw4dWwxdFpXaFlTRWRIak40L0gwS0pUWmJEWTkrT0NEdXZmZWU3Vm56eDY5OGNZYjJyQmhneHdPaDc3MXJXLzVWRTl2M3NmdUJuL1gxOWZMN1haM0dLZGhzVmk2L1JucGp4djFpSWdJblQ5L1hrNm5zME0zekhidHYvUGF3d1RRVTNSbkFtQ0t1cm82SFR4NFVOdTNiMWRXVnBiQ3dzSzBjT0ZDM1gzMzNicmhoaHMwYmRxMFFROFEwdi9kR1B2Uy9lRktONXFYYWordkdkYzIyTnFmSm5VMTVrRFNaV2VEOG5XbUtGL3dmdm0zNU9Sa0dZYlJaUmV5ckt5c0hzM08xQzR5TWxJclZxelFTeSs5Skl2RjB1MlV4djM5L2RiUzB0SmxsNlZEaHc1SjZ2aWtNeW9xU3EydHJhcXBxZW13YjNGeDhSVkRSRS9xYm0vcjAwOC83ZkwxbzBlUFNwSm16NTU5eFhNQmx5SkVBQmhVVlZWVk9uRGdnSGJ2M3EzS3lrcGRkZFZWdXZQT08zWFRUVGRwNHNTSnBpL00xZjRKWVZGUlVZK1BhUi84MlpPWmM0cUxpeVgxVDNjaXM3Vi9ndG1kZ29JQ1NSZG50THBVZTllUTlpY0NYZm5pRFZWL0N0YjNLMURjZE5OTmtpNU84M3JwOTBoOWZiMTNXdDRyYVIvMzBxNzllNjZyYmtrUkVSRnFibTd1OTdFcnI3enlpbmVBdHlSVlZGVG9ONy81alNUcHJydnU4bTV2SCt5OFpjc1c3emEzMjYxZi9lcFhsejEvVCt1Kzk5NTdKVW0vL09Vdk84MXNWVjVlcnZYcjE4dG1zK21yWC8xcUQ2NEsrRDkwWndJd0tPcnE2cFNWbGFXS2lncEZSa1lxUFQxZEtTa3BmcmZ5Njl5NWMxVmFXcXFUSjArcXBLU2swdzF3VjlMVDAxVllXS2o4L0h3VkZ4ZDNPOGk3b3FKQ2VYbDVrcVJycnJtbVA4dVcxTEhiUlZ0Ym04OTl2MzExN05peGJsZnZQWG55cFBlVDJQWUIxdTFpWTJOMTd0eTViZ2RjdTkxdVpXWm1YcmJ0dmx5cnY3eGY2Tm85OTl5akR6NzRRQVVGQlhyNDRZZTFZTUVDR1lhaFE0Y09hZUhDaGFxb3FMamlrOElmL3ZDSFNrbEowWXdaTTJRWWhvNGNPU0xETUhUZmZmZDEyamN0TFUwWkdSbjY0UTkvcURGanh1ai8vYi8vMStkckNBc0xVMU5Ua3g1KytHSE5uejlmTHBkTGh3OGZsdFBwMU1xVks1V2VudTdkOTk1NzcxVkdSb2JlZlBOTm5UaHhRb21KaWNyS3lsSlNVcExDdzhPN3ZkYWUxajEvL253OTlOQkQrdjN2ZjY4bm4zeFM2ZW5wR2p0MnJHcHFhcFNSa1NHUHg2TzFhOWYyMitRVUNCNDhpUUF3b0p4T3B6Nzc3RFB0M3IxYkRRME5XckJnZ2U2NDR3NU5uVHJWN3dLRWRIR0ZXT2xpTjRGMTY5WjFPd1BKcGZQTmYrVXJYL0hleEQ3Ly9QTnFhbXJxdEwvYjdmYXU3QndXRnVadHB6OUZSa1o2LzkzVEJiSDZvcXFxU24vNHd4ODZiVzlwYWRIUGZ2WXpTUmU3aDkxKysrMGRYbS8vNUxXd3NGREhqeC92ZFB3YmI3elI0ZXZibGI1Y3E3KzhYK2hhU0VpSW5uLytlYTFjdVZJMm0wMGZmUENCY25KeTlOV3ZmbFhmLy83M2UzU09sU3RYZWxkNjNyZHZueElTRXZTUC8vaVBldUNCQnpydCs2MXZmVXZUcGsxVGNYRnh2ODJhWkxGWTlKT2YvRVFMRml6UXA1OStxazgvL1ZSSlNVbGF1M1p0cDdWWkZpNWNxSC82cDM5U1NrcUtzck96ZGZEZ1FTMWN1RkRQUFBQTVpkdndwZTdWcTFmcnVlZWUwL3o1ODNYeTVFbTk5OTU3T25ueXBKWXNXYUpYWG5tRjFhZlJLenlKQURBZ0RNUFFxVk9uZFB6NGNWa3NGczJhTlV2VHAwLzN5K0J3cWNtVEordmVlKy9WVzIrOXBmejhmSDN6bTkvVTMvek4zeWcxTlZVaElTRXFLaXJTenAwN05XdldMTzg2QzRtSmlYcjQ0WWUxWWNNRzd6SDMzMysvVWxOVE5XellNQlVWRlduejVzM2U3ajNmL3ZhM0IyUVFZMHBLaXZmZnYvNzFyL1YzZi9kM0tpNHVIckExR3FLaW92U25QLzFKNTg2ZDB4MTMzS0ZSbzBhcHBLUkViN3p4aHJlcjBBTVBQTkJoRUtra0xWdTJUUHYzNzVjay9ldS8vcXNlZWVRUnpabzFTMDFOVGRxOWU3ZTJiOSt1Q1JNbTZNeVpNOTIyM1pkcjlaZjNDOTBiUG55NG5uenl5UzRYUTJ4ZlIrSlN1M2Z2N3ZELzNSM2JsYVNrSlAzODV6L3Y4clV2bnJjbnIxKzZiZTNhdFZxN2R1MFZhN2pwcHB1ODNiZ3UxZFcxdHV1dTd1NXFuajkvZnBmclFIVG5jdGQrdWJvUVBBZ1JBUHBkZlgyOWpodzVvcHFhR2syY09GRno1c3pwbDltQUJzczN2dkVOdVZ3dXZmdnV1enAzN3B4M2RlTkx6Wm8xcThQL1AvREFBN3B3NFlMKzhwZS9xTHk4WEMrOTlGS25ZNnhXcTc3eGpXOE0yS2QrQ3hZczBKZ3hZMVJaV2FuOSsvZDdiOVFIS2tRc1c3Wk1aOCtlMWQ2OWU3VjM3OTVPcjk5eXl5MWF2WHAxcCsyTEZ5L1dyYmZlcXIxNzk2cWhvYUhUMStxZWUrNlJ6V2E3YklqbzY3WDZ3L3NGQUlHTUVBR2czeGlHb1JNblRpZzNOMWNSRVJGYXVuUnBoeFZuQTRYVmF0VlRUejJsbTIrK1dlKzg4NDV5Y25KVVgxK3YwTkJRSlNjbjY3cnJydE9LRlNzNkhHT3hXUFRZWTQ5cDZkS2wycnAxcTdLeXNsUmRYUzJMeGFLRWhBU2xwNmRyNWNxVlNrNU9IckM2UTBORDlkeHp6K25WVjE5VmRuYTJETVB3YWIwTFgxbXRWajM3N0xQYXRHbVRkdTNhSmJ2ZHJ2RHdjRTJmUGwxMzNYV1hicnp4eG02UC9mNzN2Ni9VMUZTOS8vNzdPblBtak5yYTJqUnAwaVRkYzg4OVdyNTh1VjU3N2JYTHR0M1hhL1dIOXdzQUFwbkZHTWg1OUFBRURhZlRxVU9IRHFtcXFrcFRwMDdWN05tekIzMm1wVDE3OXVpMjIyNGIxRGFCd2NMM053Q3pXTHBZTUlVbkVRRDY3Tnk1Y3pwOCtMRGEydHEwWk1rU0pTWW1tbDBTQUFBWVFJUUlBTDFtR0laeWMzT1ZtNXVyNk9ob1hYZmRkU3pLQlFCQUVDQkVBT2dWdDl1dHp6NzdUR2ZQbmxWeWNyS3V1ZVlhMHhlS0F3QUFnNE8vK0FCODF0VFVwSTgvL2xqMTlmV2FPM2V1ZDk1L0FBQVFIQWdSQUh6UzBOQ2dmZnYyeVRBTTNYampqWjNXQUFBQUFFTWZJUUpBajlYVjFXbi8vdjJLaUlqUTlkZGZyNGlJQ0xOTEFnQUFKaUJFQU9pUjJ0cGE3ZCsvWDFGUlVWcTZkS2xDUTBQTkxna0FBSmlFRUFIZ2lod09odzRjT0tDUkkwZHE2ZEtsQ2drSk1ic2tBQUJnSWtJRWdNdXFxcXJTUng5OXBGR2pSbW5wMHFYTXdBUUFBQWdSQUxwWFVWR2hqei8rV0hGeGNWcXlaQWtCQWdBQVNDSkVBT2hHZVhtNVB2bmtFOFhIeDJ2SmtpV3lXcTFtbHdRQUFQd0VJUUpBSjlYVjFmcmtrMDgwZHV4WVhYdnR0UVFJQUFEUUFTRUNRQWVOalkzNitPT1BGUjhmcit1dXUwN0RoZzB6dXlRQUFPQm51RHNBNE5YUzBxS1BQdnBJNGVIaHV2YmFhd2tRQUFDZ1M5d2hBSkFrdGJXMTZaTlBQbEZyYXl2VHVBSUFnTXNpUkFDUUpCMDVja1ExTlRWYXNtU0pJaU1qelM0SEFBRDRNVUlFQU9YbTVxcWtwRVFMRnk1VWJHeXMyZVgwbXRWcWxjZmpNYnNNb045NVBCNG1PQURnVndnUlFKQXJLU2xSVGs2TzVzeVpvNlNrSkxQTDZaT0lpQWcxTmphYVhRYlE3eG9iRzNsQ0NNQ3ZFQ0tBSUZaVlZhVWpSNDRvSlNWRk0yYk1NTHVjUG91UGo1ZmRiamU3REtEZjJlMTJqUjQ5MnV3eUFNQ0xFQUVFS1pmTHBVOC8vVlR4OGZHNit1cXJ6UzZuWDB5Y09GRU9oME8xdGJWbWx3TDBtOXJhV2prY0RrMmFOTW5zVWdEQWl4QUJCQ0hETUhUbzBDSFpiTFloTlpXcnpXWlRXbHFhc3JPekNSSVlFbXByYTVXZG5hMjB0RFRHUkFEd0t4YkRNQXl6aXdBd3VQTHk4cFNkbmExYmJya2xvQWRTZDZlbXBrYTV1Ym1LaTR0VFltS2lvcUtpdUFGRHdQQjRQR3BzYkpUZGJwZkQ0VkJhV3RxUS9Ea0ZFRGdzRm91bDB6WkNCQkJjSEE2SFB2amdBODJlUFh0SWpJUG9qdHZ0VmtsSmlhcXJxOVhVMU1Tc1RRZ1lWcXRWa1pHUkdqMTZ0Q1pPbkNpYnpXWjJTUUNDSENFQ0NISXRMUzNhdlh1M1Jvd1lvYVZMbDZxTDN3a0FBQUFkZEJVaWhrWkhhQUE5a3BHUklZL0hvNFVMRnhJZ0FBQkFyeEVpZ0NCeCt2UnBuVDE3VmdzWExsUjRlTGpaNVFBQWdBQkdpQUNDUUgxOXZUSXpNelZqeGd3bEpDU1lYUTRBQUFod2hBaGdpUE40UERwNDhLQ2lvNk0xYTlZc3M4c0JBQUJEQUNFQ0dPS3lzN1BWMU5Ta1JZc1dEWm4xSUFBQWdMbTRvd0NHc0pxYUdoVVVGR2pldkhtS2lvb3l1eHdBQURCRUVDS0FJYXF0clUxSGpoeFJmSHk4VWxKU3pDNEhBQUFNSVlRSVlJakt6OC9YK2ZQbk5YLytmTE5MQVFBQVF3d2hBaGlDR2hzYmxaT1RvN1MwTkxveEFRQ0Fma2VJQUlZWXd6QjA1TWdSalJneFFqTm16REM3SEFBQU1BUVJJb0FocHJpNFdGVlZWWm8vZno2ek1RRUFnQUhCSFFZd2hMaGNMbjMrK2VlYU9uV3E0dUxpekM0SEFBQU1VWVFJWUFnNWR1eVliRFliaThvQkFJQUJSWWdBaG9peXNqS2RQWHRXVjE5OXRVSkNRc3d1QndBQURHR0VDR0FJOEhnOHlzek1WRkpTa2hJVEU4MHVCd0FBREhHRUNHQUl5TS9QVjNOenMrYk5tMmQyS1FBQUlBZ1FJb0FBNTNLNWxKZVhweGt6WmlnaUlzTHNjZ0FBUUJBZ1JBQUJMaWNuUnphYmpUVWhBQURBb0NGRUFBR3N2cjVlUlVWRm1qMTd0bXcybTlubEFBQ0FJRUdJQUFKWVptYW1vcU9qTlhIaVJMTkxBUUFBUVlRUUFRU284dkp5VlZaV2F1N2N1YkpZTEdhWEF3QUFnZ2doQWdoQWJXMXQrdnp6ejVXWW1LZ3hZOGFZWFE0QUFBZ3loQWdnQUowK2ZWcU5qWTJhTTJlTzJhVUFBSUFnUklnQUFreExTNHR5Y25JMFpjb1VqUmd4d3V4eUFBQkFFQ0pFQUFIbXhJa1RNZ3hEYVdscFpwY0NBQUNDRkNFQ0NDQk5UVTA2ZGVxVVVsTlRGUllXWm5ZNUFBQWdTQkVpZ0FDU2w1ZW5zTEF3VFowNjFleFNBQUJBRUNORUFBR2lxYWxKUlVWRlNrMU5sZFZxTmJzY0FBQVF4QWdSUUlCb2Z3cVJrcEppZGlrQUFDRElFU0tBQUhEcFU0aGh3L2l4QlFBQTV1SnVCQWdBSjA2YzRDa0VBQUR3RzRRSXdNODFOVFdwdUxpWXB4QUFBTUJ2Y0VjQytEbWVRZ0FBQUg5RGlBRDhXUHRZaUt1dXVvcW5FQUFBd0c5d1Z3TDRzUk1uVGlnOFBKeW5FQUFBd0s4UUlnQS9kZUhDQmU5VENOYUZBQUFBL29RUUFmaXB2THc4bmtJQUFBQy9SSWdBL0pEVDZWUnhjVEZQSVFBQWdGK3ltVjBBZ001T25UcWxrSkFRbmtMMGdkdnRWa2xKaWFxcXF1UjBPdVh4ZU13dUtlQlpyVlpGUkVRb1BqNWVFeWRPbE0zR254QUFDRmI4QlFEOGpOdnRWbUZob2FaUG44NVRpRjZxcWFsUmJtNnU0dUxpbEpxYXFxaW9LTDZXL2NEajhhaXhzVkYydTEwSER4NVVXbHFhWW1OanpTNExBR0FDUWdUZ1o0cUtpdFRXMXFZcFU2YVlYVXBBcXFtcFVVNU9qbWJObXFXWW1CaXp5eGxTckZhcm9xT2pGUjBkcmRyYVdtVm5aMnZtekprRUNRQUlRb3lKQVB5SVlSZ3FLQ2pReElrVEZSWVdablk1QWNmdGRpczNONWNBTVFoaVltSTBhOVlzNWVibXl1MTJtMTBPQUdDUUVTSUFQMUpXVnFZTEZ5NW8rdlRwWnBjU2tFcEtTaFFYRjBlQUdDUXhNVEdLaTR0VFNVbUoyYVVBQUFZWklRTHdJeWRQbnRTNGNlTTBZc1FJczBzSlNGVlZWVXBNVERTN2pLQ1NtSmlvNnVwcXM4c0FBQXd5UWdUZ0o2cXJxMVZUVThOVGlENXdPcDJLaW9veXU0eWdFaFVWcGFhbUpyUExBQUFNTWtJRTRDZnk4L00xYXRRb2pSa3p4dXhTQXBiSDQyRVdwa0ZtdFZxWlBoY0FnaEFoQXZBRGpZMk5LaXNyMDR3Wk04d3VCUUFBNElvSUVZQWZ5TS9QVjBSRWhKS1Nrc3d1QlFBQTRJb0lFWURKV2xwYVZGeGNyR25UcG1uWU1INGtBUUNBLytPT0JUQlpZV0doTEJhTEprK2ViSFlwQUFBQVBVS0lBRXhrR0lZS0N3dVZrcEtpa0pBUXM4c0JBQURvRVVJRVlDSzczUzZuMDZtcFU2ZWFYUW9BQUVDUEVTSUFFeFVXRm1yczJMR3NiUUFBQUFJS0lRSXdTV05qb3lvcUtoZ0xBUUFBQWc0aEFqREo2ZE9uRlI0ZXJzVEVSTE5MQVFBQThBa2hBakNCeCtOUlVWR1JKaytlekxTdUFBQWc0SEQzQXBqZzdObXphbTF0VlVwS2l0bWxBQUFBK0l3UUFaaWdzTEJRNDhhTlUyUmtwTm1sQUFBQStJd1FBUXl5dXJvNk9Sd09CbFFEQUlDQVJZZ0FCbGxoWWFHR0R4K3VoSVFFczBzQkFBRG9GVUlFTUloYVcxdDE1c3daVFo0OFdSYUx4ZXh5QUFBQWVvVVFBUXlpTTJmT3lPUHhhTktrU1dhWEFnQUEwR3VFQ0dBUUZSWVdLaWtwU2VIaDRXYVhBZ0FBMEd1RUNHQ1FPQndPMWRmWE02QWFrcVJseTVacDJiSmxldTIxMXpxOXRuNzllcTFZc1VJYk5td1lzUFlQSERpZ05Xdlc2TXRmL3JKV3JGaWg3ZHUzRDFoYkFJQ2hoeEFCREpMaTRtS05HREZDWThhTU1ic1UrTGt0VzdiSTZYUnF5NVl0QTNMK3paczM2OWxubjFWZVhwNWFXbHJrZERwVlUxTXpJRzBCQUlZbW05a0ZBTUhBNC9Hb3RMUlVNMmJNTUxzVUJJQzc3cnBMMjdkdjE0b1ZLL3I5M05YVjFWcS9mcjBrYWZMa3lmcld0NzZsaUlnSUdZYlI3MjBCQUlZdVFnUXdDTXJLeXRUYTJxcUpFeWVhWFFvQ3dCTlBQS0Vubm5oaVFNNTk4T0JCdWQxdVNkSjN2L3RkcGFhbURrZzdROVd5WmNzVUhoNnVkOTU1WjFEYldMdDJyU0lqSS9YakgvKzRUK2MyREVOLy9PTWZ0V1BIRHRYWDErdnh4eC9YdmZmZTI5ZVNBUVFodWpNQmc2QzR1RmhqeG94aGhXcVlyckt5MHZ2dmFkT21tVmdKZkZGWldhbXFxcW8rbitkUGYvcVRmdi83MzJ2WXNHRzY5ZFpiTlhMa3lINm9Ea0F3NGtrRU1NQ2NUcWNxS3l1MVlNRUNzMHNCMU5yYTZ2MjN6Y2FmZ0VEeCt1dXZhOWl3dm4vdTkrNjc3MHFTL3ZNLy8xUEp5Y2w5UGgrQTRNVmZFR0NBbFpTVXlHcTFhdno0OFdhWEFpQkE5ZGRUek9ycWFvV0VoQkFnQVBRWklRSVlZTVhGeFVwS1N1SlQzd0N5Yk5reVNkSjk5OTJuUng5OVZCczJiTkR1M2J0VlYxZW4xYXRYNjZHSEh1cXdmMkZob1RadDJxVE16QjNxeVEwQUFDQUFTVVJCVkV6VjFkVnArUERobWpadG11Njg4MDdkY01NTlByZi8ybXV2YWZQbXpaS2szYnQzZDdtUHIyMjJYMU4zMjdwckIwT0xZUml5V3ExbWx3RmdDT0N1QmhoQU5UVTFPbi8rdks2KyttcXpTMEV2dmZqaWk5cTFhMWUzcjIvZXZGbS8rdFd2MU5iVzV0M1cwTkNnakl3TVpXUms2TlpiYjlVUGZ2QURXU3lXZnF2SmpEYlJrV0VZMnJKbGk5NTU1eDNaN1haRlIwZnIrdXV2MXlPUFBLS29xS2hPKytmbDVlbU5OOTVRZG5hMlhDNlhFaElTZE9PTk4rcUJCeDVRV0ZqWUZkdnJia0IzVDg5N2FXQjB1VnplL3ljOEF1Z3RRZ1F3Z0lxTGl4VVpHYW40K0hpelMwRXZGQllXS2pNelV5dFhydFR5NWN2bGNyazZUSVc2ZS9kdTcySng4K2JOMDMzMzNhZHg0OGFwcHFaRzc3enpqdmJ2MzYrOWUvY3FKU1ZGcTFhdDZwZWFldHZtNzM3M08wblN4bzBidFhQbnpnN2IrcXF4c1ZHZmZQSkp2NXhyTUNRbkovZTVPOC9QZi81ejdkcTFTd3NXTEZCcWFxb3lNakswYmRzMjVlVGs2T1dYWDFab2FLaDMzNTA3ZCtxLy8vdS9GUklTb2tXTEZtbjQ4T0hLeWNuUkgvLzRSeDA3ZGt3Ly9lbFBlL1drMHBmenRrOFh2RzNiTnRsc050MTU1NTE5dW40QUlFUUFBOFRqOGVqTW1UT2FPblVxbndqM0k4TXcxTnpjTEtmVEthZlRxWmFXRm5rOEhuazhubjV2NjlpeFkxcTVjcVdlZlBMSlRxODFORFRvWnovN21TVHA5dHR2MTlOUFArMTlueWRNbUtCNTgrYnB1ZWVlMDk2OWU3Vng0MGJkYzg4OVBmckUrWEw2MG1aaVlxSWthZmp3NGQ3enRXL3JxOGJHUmhVV0Z2Ykx1UVpMWDBKRWMzT3pqaDQ5cXQvODVqZUtqWTJWZEhFQ2hlOS8vL3ZLeTh2VDIyKy83UTF3cDA2ZDBrc3Z2YVJ4NDhacDNicDEzc1VtRGNQUVQzLzZVKzNhdFV2YnRtM3plWnBWWDgrN1pzMGFTZjhYSXRyL0h3QjZpeEFCREJDNzNjN2FFSDNrY3JsVVUxT2p1cm82MWRmWHE2NnVUazFOVFIyNjhWd3FKaWFtWDlzUENRbnBOUDZoM1k0ZE85VFUxS1RvNkdpdFdiT215NkI0Ly8zM2ErL2V2V3BzYkZSV1ZsYWZaK2d5bzgyZVNFaEkwSU1QUGpqZzdmZ0x3ekMwWnMwYWI0Q1FwSWlJQ0gzakc5L1EyclZydFcvZlBtK0krTXRmL2lLUHg2TzFhOWQyV0szZVlySG9vWWNlMHE1ZHU3Ui8vMzZmUThSQW5SY0Flb29RQVF5UWtwSVN4Y1hGYWNTSUVXYVhFakJhVzF0VldWbnAvYStob2NIN1dsUlVsRWFOR3FXa3BDUkZSRVFvTWpKU0VSRVJDZzBObGRWcWxkVnExYjU5Ky9xMW5wa3paM2JadjEyU1B2dnNNMG5TbkRsejVIQTR1dHpuMGdHc1JVVkZmYjZoTjZOTmREWnMyRERObVRPbjAvYTB0RFJaTEJhZFBYdld1KzN6enorWHhXTFJ2bjM3dXYzK0xDc3I4N21HZ1RvdkFQUVVJUUlZQUM2WFMrZk9uVk42ZXJyWnBmaTkxdFpXMmUxMmxaYVdxcUtpUW0xdGJiTFpiSXFQajFkS1Nvcmk0dUlVSFIxdHl1eFdTVWxKM2I1V1VsSWlTVHB3NElBT0hEaHd4WE9kUDMrK3ovV1kwU1k2Q3cwTjdYTE5odll3ZStsYUhQWDE5VElNUTl1MmJldjJmTTNOelQ3WE1GRG5CWUNlSWtRQUE2Q2twRVFXaTRXNTJDK2pzckpTaFlXRnN0dnRhbXRyMC9EaHd6VjkrblFsSmlZcUppYW1YeGJXNnF2dzhQQnVYN3R3NFlKUDUzSzczWDB0eDVRMjBWbDMzZW5xNit2bGRyczdUS1FRR1JtcEN4Y3U2TDMzM3V2WHNWRURkVjRBNkNsQ0JEQUF6cHc1bzhURXhBNHp0T0RpVFcxUlVaRUtDd3QxL3Z4NWhZV0ZhZHEwYVVwT1R1NzM4UXdETFN3c1RFMU5UVnF4WXNXZ0RWSTFvMDEwMXRMU29yTm56M1o2VW5YbzBDRkpVbXBxcW5mYjFLbFRkZXpZTVdWbloydjI3Tm45VnNOQW5SY0Flc3I4ai9xQUllYjgrZk9xcTZ2VGhBa1R6QzdGYjdTMnR1ckVpUlBhc1dPSE1qTXpGUjRlcnNXTEYrdXV1KzdTbkRsekFpNUFTUElPWmkwdkx4L1NiYUpycjd6eVNvZnVRaFVWRmZyTmIzNGpTYnJycnJ1ODI5dW5VbjM1NVpkVlZWWFY0UnlHWWVqUW9VT3FycTcydWYyQk9pOEE5QlJQSW9CK1ZscGFxcENRRUNVa0pKaGRpdW5jYnJmeTgvT1ZuNSt2MXRaV0pTY25LelUxVmRIUjBXYVgxbWN6Wjg1VWNYR3hzckt5VkY5ZlB5alhaRWFiNkt6OWlkREREeitzK2ZQbnkrVnk2ZkRodzNJNm5WcTVjbVdIc1ZBMzNYU1REaDgrck4yN2QrdmhoeDlXZW5xNjR1UGpkZUhDQmVYbTVxcWlva0svK3RXdk5IcjBhSjlxR0tqekFrQlBFU0tBZmxaYVdxckV4TVFPcytRRUc4TXdWRkpTb3VQSGo2dTV1ZGtiSGthT0hHbDJhZjNtOXR0djE0NGRPOVRjM0t6LytxLy8wbzkrOUtNdUIzL1gxTlRvOU9uVHV1YWFhd0t5VFhSbXNWajBrNS84UksrLy9ybysvdmhqdVZ3dVRadzRVVi81eWxkMHh4MTNkTnIvZTkvN251Yk5tNmQzMzMzWCt6TXhjdVJJVFpzMlRZODk5bGl2cDRFZXFQTUNRRThRSW9CK1ZGOWZyNGFHaGk2bmZ3d1dEb2REeDQ0ZFUyMXRyY2FPSGF1NWMrY095VS9NVTFOVGRldXR0MnJ2M3IzNjVKTlA5SzF2ZlV2MzNudXZwazZkcW1IRGh1bmN1WFA2N0xQUHRHdlhMdDE5OTkzOWNrTnZScHZvYVBmdTNkNS9yMTI3Vm12WHJyM2lNUmFMUmN1WEw5Znk1Y3Q5YnVOeTIzdzliM2ZuQVlEZUlFUUEvYWkwdEZTaG9hRWFPM2FzMmFVTXVyYTJObVZuWit2a3laT0tpb3JTa2lWTCttMUZaSC8xMUZOUHFiR3hVWWNPSFZKaFlhR2VmLzc1VHZ0WUxKWis3ZHBtUnBzQUFId1JJUUxvUjZXbHBSby9mcnhmVEU4Nm1PcnI2M1hvMENFMU5EUW9OVFZWYVdscFFmRTFDQXNMMDcvOTI3OXAvLzc5MnJWcmwvTHo4NzJ6VG8wZE8xYXpaOC9XbDc3MEpVMmJOaTJnMndRQTRJc3NobUVZWmhjQkRBVzF0YlhhczJlUGJyamhocUI1RW1FWWh2THo4NVdkbmEzSXlFZ3RYTGhRY1hGeHB0V3paODhlM1hiYmJhYTFINno0dWdQQTBHYnBZa0VhbmtRQS9hUzB0RlJoWVdIZWFUaUh1Z3NYTHVqdzRjT3FycTdXNU1tVE5YZnVYRk5XbFFZQUFJT1B2L2hBUDJudnloUU1xOGNXRnhmcjJMRmpzbHF0dXY3NjZ6VnUzRGl6U3dJQUFJT0lFQUgwQTRmRG9hYW1waUcvd0p4aEdQcjg4ODlWVUZDZ3hNUkVYWFBOTlFvTEN6TzdMQUFBTU1nSUVVQS9LQzB0VlhoNCtKQmUyTW50ZHV2Z3dZTXFMeS9YM0xsek5YMzZkTE5MQWdBQUppRkVBSDFrR0liT25qMnJwS1NrSWR1VnllbDA2cU9QUHRMNTgrZURZdXBXQUFCd2VZUUlvSStxcTZ2bGREcVZuSnhzZGlrRG9xNnVUaDk5OUpFTXc5RE5OOStzbUpnWXMwc0NBQUFtSTBRQWZWUmFXcXFJaUFoVHB6WWRLSGE3WFFjUEhsUlVWSlN1di81NlJVWkdtbDBTQUFEd0E0UUlvQThNdzFCWldaa21USmd3NUxveUZSUVVLRE16VXdrSkNWcThlTEZDUWtMTUxna0FBUGdKUWdUUUJ3NkhReTZYUzBsSlNXYVgwcTlPbmp5cHJLd3NUWjQ4V1ZkZmZmV1FDMGdBQUtCdkNCRkFIOWp0ZG9XSGh5czJOdGJzVXZwTlFVR0Jzckt5bEpxYXFsbXpacGxkRGdBQThFUER6QzRBQ0dSbFpXVktURXdjTXAvVW56NTlXcG1abVpveFl3WUJBZ0FBZElzUUFmUlNmWDI5R2hzYk5YNzhlTE5MNlJkRlJVWEt5TWpRMUtsVE5XZk9ITFBMQVFBQWZvd1FBZlJTV1ZtWlFrSkNOR2JNR0xOTDZiT1NraElkT1hKRWt5ZFBWbnA2dXRubEFBQUFQMGVJQUhySmJyY3JJU0ZCdzRZRjlvOVJhV21wUHZ2c00wMmFORWxYWDMyMTJlVUFBSUFBRU5oM1A0QkptcHFhVkZ0YkcvQmRtZXgydXc0ZE9xU2twQ1JkYzgwMVEyWnNCd0FBR0ZpRUNLQVh5c3JLTkd6WU1DVWtKSmhkU3EvVjFOVG80TUdEU2t4TTFNS0ZDd2tRQUFDZ3h3Z1JRQytVbFpWcHpKZ3hBYnNBbTlQcDFNY2ZmNnlZbUJndFhydzQ0THRrdGJOYXJmSjRQR2FYRVZROEhvK3NWcXZaWlFBQUJ0blF1SE1BQmxGemM3T3FxNnNEdGl1VHgrUFJ4eDkvckdIRGh1bTY2NjRiTWdGQ2tpSWlJdFRZMkdoMkdVR2xzYkZSa1pHUlpwY0JBQmhrUStmdUFSZ2s1ZVhsTWd4RGlZbUpacGZpTThNd2RQandZWjAvZjE3WFgzKzl3c0xDekM2cFg4WEh4OHR1dDV0ZFJsQ3gyKzBhUFhxMDJXVUFBQVlaSVFMd1VWbFptZUxpNGhRZUhtNTJLVDdMemMzVjJiTm50V2pSSWtWSFI1dGRUcitiT0hHaUhBNkhhbXRyelM0bEtOVFcxc3JoY0dqU3BFbG1sd0lBR0dTRUNNQUhicmRiRlJVVkFkbVZxYlMwVkxtNXVabzllM1pBUGtYcENadk5wclMwTkdWblp4TWtCbGh0YmEyeXM3T1ZscGJHbUFnQUNFSTJzd3NBQWtsRlJZVThIay9BaFlpYW1ocDk5dGxubWpCaGdxNjY2aXF6eXhsUXNiR3htamx6cG5KeWNoUVhGNmZFeEVSRlJVVnhvOXNQUEI2UEdoc2JaYmZiNVhBNE5IUG1UTVhHeHBwZEZnREFCQmJETUF5eml3QUN4ZUhEaDFWYlc2dmJiNy9kN0ZKNnpPbDBhcytlUFlxTWpOUk5OOTBVTkRmVGJyZGJKU1VscXE2dVZsTlRFN00yOVFPcjFhckl5RWlOSGoxYUV5ZE9sTTNHNTFBQUVBd3NYY3dEejE4QW9JY013MUI1ZWJtbVRKbGlkaWs5WmhpR0RoMDZKSXZGb2lWTGxnUk5nSkF1ZG0yYU1tVktRTDFmQUFBRUNzWkVBRDNrY0RqVTB0S2ljZVBHbVYxS2orWGw1YW02dWxyWFhudHRRQTRFQndBQS9va1FBZlRRdVhQbkZCb2FHakI5d0IwT2gzSnljcFNXbHFhNHVEaXp5d0VBQUVNSUlRTG9vZkx5Y2lVa0pLaUxib0YrcDdXMVZZY09IZExvMGFPVm1wcHFkamtBQUdDSUlVUUFQZUIwT2xWWFZ4Y3dYWm1PSGoycWxwWVdMVnk0TUNCQ0R3QUFDQ3lFQ0tBSHpwMDdKMGxLU0Vnd3VaSXJLeTR1MXBrelozVE5OZGNvTWpMUzdISUFBTUFRUklnQWVxQzh2Rnh4Y1hFS0RRMDF1NVRMYW14czFMRmp4elI1OG1RbEpTV1pYUTRBQUJpaUNCSEFGYlMxdGFtaW9zTHZ1eksxdGJYcDRNR0Rpb2lJME55NWM4MHVCd0FBREdHRUNPQUtxcXVyNVhhNy9iNHJVMDVPanVycjY3VjQ4V0lXQVFNQUFBT0tFQUZjUVhsNXVjTER3elZxMUNpelMrbFdiVzJ0VHA0OHFkbXpaL3QxblFBQVlHZ2dSQUJYNE85VHU3YTF0ZW5Ja1NPS2pZM1Z0R25UekM0SEFBQUVBVUlFY0JrWExselErZlBuL1hvOFJINSt2aG9hR25UTk5kZjRiZEFCQUFCREN5RUN1SXp5OG5KWkxCYU5IVHZXN0ZLNjFOallxTnpjWEYxMTFWVWFPWEtrMmVVQUFJQWdRWWdBTHFPOHZGeWpSNDlXU0VpSTJhVjBLU01qUTVHUmticnFxcXZNTGdVQUFBUVJRZ1RRRFkvSG82cXFLcitkbGFtb3FFaVZsWldhUDMrK3JGYXIyZVVBQUlBZ1FvZ0F1bEZaV1NtUHgrT1g0eUZjTHBleXNyS1VrcEtpK1BoNHM4c0JBQUJCaGhBQmRPUGN1WE9LaUloUWRIUzAyYVYwa3BtWktZdkZvamx6NXBoZENnQUFDRUtFQ0tBYjU4NmQ4OHVuRUhhN1hhV2xwVXBQVDFkb2FLalo1UUFBZ0NCRWlBQzZjT0hDQlRVMk52cmRyRXdlajBmSGpoMVRRa0tDa3BPVHpTNEhBQUFFS1VJRTBJV0tpZ3BKMHBneFkweXVwS09USjArcXVibFpWMTk5dGRtbEFBQ0FJRWFJQUxwUVVWR2gyTmhZditvdTVIUTZsWmVYcCtuVHAydjQ4T0ZtbHdNQUFJSVlJUUw0QXNNd1ZGbFo2WGRQSVk0ZlA2NlFrQkRXaEFBQUFLWWpSQUJmVUZ0YnE1YVdGcjhhRDFGVFU2T1NraExObmoxYk5wdk43SElBQUVDUUkwUUFYMUJSVVNHcjFhclJvMGViWFlwWFptYW1SbzBhcFlrVEo1cGRDZ0FBQUNFQytLS0tpZ3JGeDhkcjJERC8rUEVvTFMyVncrSFF2SG56WkxGWXpDNEhBQUNBRUFGY3l1MTJ5K0Z3K0UxWEpvL0hvNnlzTEkwZlA1NlZxUUVBZ044Z1JBQ1hxS3FxVWx0Ym05K0VpUHo4ZkxsY0xsYW1CZ0FBZm9VUUFWeWlvcUpDWVdGaGlvNk9OcnNVNzVTdVU2ZE9WVlJVbE5ubEFBQUFlQkVpZ0V0VVZGVDR6Vk9JN094c1dhMVdwYVdsbVYwS0FBQkFCNFFJNEg4NW5VNDFORFQ0Ullob2FHaFFjWEd4WnM2Y3FaQ1FFTFBMQVFBQTZJQVFBZnl2aW9vS1NmS0xFSkdUazZPb3FDaWxwS1NZWFFvQUFFQW5oQWpnZjFWVVZHakVpQkdLaUlnd3RZNjZ1anFkUFh0V2FXbHBmalBOTEFBQXdLVzRRd0VrR1liaE4rTWhjbkp5TkdMRUNFMllNTUhzVWdBQUFMcEVpQUFrMWRmWHE3bTUyZlFRVVZ0Yks3dmRycGt6WjdLd0hBQUE4RnVFQ0VCU1pXV2xMQmFMNlF1NlpXZG5hK1RJa1VwS1NqSzFEZ0FBZ01zaFJBQzZ1TWhjYkd5c3FUTWhPUndPblR0M2pxY1FBQURBN3hFaUVQUU13MUJWVlpWZlBJVVlOV3FVeG84ZmIyb2RBQUFBVjBLSVFOQ3JyNjlYYTJ1cnFTR2lxcXBLbFpXVlBJVUFBQUFCd1daMkFZRFoyc2REakI0OTJyUWFzck96RlJzYnE4VEVSTk5xR0dyY2JyZEtTa3BVVlZVbHA5TXBqOGRqZGtrd2tkVnFWVVJFaE9MajR6Vng0a1RaYlB6NUE0Qys0TGNvZ2w3N2VBaXpiaW9xS2lwVVhWMnRwVXVYbXRMK1VGUlRVNlBjM0Z6RnhjVXBOVFZWVVZGUnNscXRacGNGRTNrOEhqVTJOc3B1dCt2Z3dZTktTMHRUYkd5czJXVUJRTUFpUkNDb3RZK0htREpsaW1rMXROL3NKaVFrbUZiRFVGSlRVNk9jbkJ6Tm1qVkxNVEV4WnBjRFAyRzFXaFVkSGEzbzZHalYxdFlxT3p0Yk0yZk9KRWdBUUM4eEpnSkJ6ZXp4RUE2SFE5WFYxVXBMU3pPbC9hSEc3WFlyTnplWEFJSExpb21KMGF4WnM1U2JteXUzMjIxMk9RQVFrQWdSQ0dwbWo0Zkl5OHZUcUZHamVBclJUMHBLU2hRWEYwZUF3QlhGeE1Rb0xpNU9KU1VsWnBjQ0FBR0pFSUdnWnVaNGlJYUdCdG50ZHMyWU1XUFEyeDZxcXFxcUdKeU9Ia3RNVEZSMWRiWFpaUUJBUUNKRUlHaVp2VDdFeVpNbkZSa1p5ZXJVL2NqcGRDb3FLc3JzTWhBZ29xS2kxTlRVWkhZWkFCQ1FDQkVJV21hT2gzQTZuVHB6NW95bVQ1K3VZY1A0TWV3dkhvK0hXWmpRWTFhcmxhbC9BYUNYdUh0QjBESnpQRVJCUVlGc05wdFNVbElHdlcwQUFJQytJa1FnYUprMUhxSzF0VldGaFlXYU1tVUtDMTRCQUlDQVJJaEFVREp6UEVSaFlhSGEydG8wYmRxMFFXOGJBQUNnUHhBaUVKVE1HZy9oOFhoVVVGQ2dsSlFVaFlXRkRXcmJBQUFBL1lVUWdhQmsxbmlJa3BJU3VWd3VUWjgrZlZEYkJRQUE2RStFQ0FRbE04WkRHSWFoa3lkUEtpa3BpV2xJQVFCQVFDTkVJT2dZaHFIcTZ1cEI3OHBVWGw2dXhzWkdGcGNEQUFBQmp4Q0JvSFArL0htMXRMUU1lbGVtVTZkT2FmVG8wWXFOalIzVWRnRUFBUG9iSVFKQnA3cTZXcElVRnhjM2FHMDJORFNvb3FKQ1U2ZE9IYlEyQVFBQUJnb2hBa0dudXJwYUkwZU9WR2hvNktDMVdWaFlxUER3Y0kwZlAzN1EyZ1FBQUJnb2hBZ0VuZXJxNmtIdHl0VGEycXJpNG1KTm1USkZ3NGJ4SXdjQUFBSWZkelFJS2s2blV4Y3VYQmpVRUZGU1VpS1B4NlBKa3ljUFdwc0FBQUFEaVJDQm9OSStIbUt3UW9SaEdEcDE2cFNTa3BJVUhoNCtLRzBDQUFBTU5FSUVna3AxZGJYQ3c4TTFmUGp3UVdtdnNySlM1OCtmWjBBMUFBQVlVZ2dSQ0NxRFBSN2kxS2xUR2pWcTFLQlBKd3NBQURDUUNCRUlHbTYzVy9YMTlZTjJRMy9od2dYWjdYYWVRZ0FBZ0NHSEVJR2c0WEE0WkJqR29LMFBVVmhZcU5EUVVFMllNR0ZRMmdNQUFCZ3NoQWdFamVycWFsbXRWbzBhTldyQTIvSjRQQ29xS3RLa1NaTmt0Vm9IdkQyWWE5bXlaVnEyYkpsZWUrMDFzMHNCQUdCUUVDSVFOS3FycXhVWEZ6Y29heldjT1hOR0xTMHRtakpseW9DM0JRQUFNTmdJRVFnS2JXMXRjamdjZ3pZZTR2VHAweG8zYnB5aW9xSUdwVDJnTjA2ZlBtMTJDUUNBQUVXSVFGQ29xNnVUeCtNWmxQRVE5ZlgxcXFtcFlYRTUrSzM5Ky9mcjRZY2YxaE5QUEdGMktRRDh4TnExYS9YTU04K1lYUVlDQ0NFQ1FhRjlrYm5CQ0JGRlJVVUtEdy9YdUhIakJyd3RvRGRPbkRpaHNySXlzOHNBQWxwR1JvYVdMVnVtMy8zdWQyYVgwaThxS3l0VlZWVmxkaGtJSURhekN3QUdRM1YxdFVhTkdxV1FrSkFCYmNmajhhaWtwRVNUSjArV3hXSVowTFlBQU9iWnRtMmJoZzBicGk5LytjdG1sOUl2WG4vOTlVRVpNNGloZys4V0JBV0h3ekVvVHlIc2RydGFXbG8wYWRLa0FXOExBR0NPcXFvcUhUeDRVTmRlZSsyUVdVdzBNakpTNGVIaFpwZUJBTUtUQ0F4NWpZMk5jcmxjZy9LTHZxaW9TS05IajlhSUVTTUd2QzBNSE1NdzlELy84ei9hdlh1M1RwMDZwY2JHUmtWRVJHaml4SW02OGNZYnRYTGx5c3NlbjVtWnFULy8rYzg2Y2VLRVdscGFsSkNRb0p0dXVrbXJWcTFTV0ZoWXQ4Zlo3WFp0M2JwVlI0OGVWWGw1dVR3ZWoySmlZalJ6NWt4OStjdGYxcng1ODdvOGJ0bXlaWktrKys2N1Q0OCsrcWcyYk5pZzNidDNxNjZ1VHF0WHI5WkREejNVWWIrdWpwV2szYnQzZDNqdDFLbFRldi85OTVXVmxhVno1ODZwcGFWRjBkSFJtalZybGxhdFdxVnAwNloxZXkzNzkrL1g5dTNibForZkw1ZkxwYkZqeCtybW0yL1cxNzcyTmYzMnQ3L1Y1czJidTJ5elhXRmhvVFp0MnFUTXpFelYxZFZwK1BEaG1qWnRtdTY4ODA3ZGNNTU4zYmFMd09YeGVBSm1TdXp0MjdlcnJhMU5LMWFzTUx1VWJ2WGs2eGxJWDNQNEgwSUVoanlId3lGcDRNZERYTGh3UVJVVkZWcXdZTUdBdG9PQjFkVFVwSC81bDM5UlptWm1oKzJOalkzS3ljbFJkWFgxWlVQRTIyKy9yVi84NGhjeURNTzdyYlMwVkgvNHd4OTAvUGh4clZ1M3JzdXVibHUyYk5GcnI3MG10OXZkWVh0VlZaVSsvUEJEZmZqaGgvclNsNzZrNzM3M3U1ZjlvLy9paXk5cTE2NWRQYjNjYm0zY3VGSHIxNi92dE4zaGNHamZ2bjM2K09PUDljLy8vTSs2OXRwck83eHVHSWJXclZ1blBYdjJkTmh1dDl2MXB6LzlTWm1abVZkY3hYM3o1czM2MWE5K3BiYTJOdSsyaG9ZR1pXUmtLQ01qUTdmZWVxdCs4SU1mMEdXd0YvTHo4L1dYdi94Rng0OGZWMzE5dmFLaW9qUjM3bHo5NkVjLzZyQmZYbDZlM25yckxSMC9mbHgxZFhXS2lJalE5T25UdFdMRkNsMTMzWFVkOWwyMmJKbkN3OFAxemp2dmRHcnZLMS81aWx3dVY2ZXcySDdNcGsyYjlNb3JyK2pBZ1FOeU9wMGQ5anQxNnBTMmJkdW16ei8vWEpXVmxiTFpiSm95WllvZWVPQUJMVjY4dUZOYnUzYnQwdGF0VzFWU1VxTFEwRkF0V3JSSTMvem1OL1hnZ3c5MldVUDdkYjd4eGh2S3pzNld5K1ZTUWtLQ2JyenhSajN3d0FQZEJuNjMyNjJkTzNjcUtTbEo2ZW5wWFY3WGxpMWJ0SEhqUnIzLy92dXFxcXJTK1BIajlmREREK3Y2NjY5WGZYMjkxcTlmcjA4KytVUVhMbHhRVWxLU3Z2YTFyK21XVzI3cGNDNWZycjhuWDg4cjdkUFYrK2l2N3dIOEF5RUNRMTVOVFkzQ3c4TTFmUGp3QVcybnVMaFlOcHROU1VsSkE5b09CdGI2OWV1OUFXTEZpaFc2N2JiYk5IejRjRGtjRG1WbVp1cm8wYVBkSHB1ZG5hMlRKMDlxeVpJbHV2dnV1elZxMUNqbDUrZnIxNy8rdFdwcmE1V1ptYW05ZS9mcXR0dHU2M0RjKysrL3IxZGZmVldTTkdiTUdLMWF0VXFwcWFteVdxMHFLaXJTWC8vNlZ4VVVGT2k5OTk1VFJFU0Vubnp5eVM3Ykx5d3NWR1ptcGxhdVhLbmx5NWZMNVhKMUNEUHRBMEEzYnR5b25UdDNkdGoyUlhhN1hUYWJUVGZlZUtNV0wxNnM4ZVBIeTJhejZjaVJJL3J0YjMrcmxwWVcvZGQvL1pmZWVPT05EbU9OL3ZDSFAzZ0R4TlNwVTdWcTFTcE5talJKRFEwTmV2ZmRkN1YzNzk3TFRpMjdlL2R1NzZKOTgrYk4wMzMzM2FkeDQ4YXBwcVpHNzd6emp2YnYzNis5ZS9jcUpTVkZxMWF0NnZZOHZpZ3RMVlZwYVdtL25HdWdKU2NuS3prNXVWZkh2dmZlZTNyeHhSZGxHSWJtenAycjhlUEhxNnFxU3A5ODhrbUgvYlp1M2FwWFgzMVZGb3RGNmVucFdyUm9rUndPaDQ0ZVBhcU1qQXl0V3JWS2p6MzJXSDljamw1KytXVmxaV1hwcHB0dVVrVkZSWWZYZnZqREg4cmxjbW5XckZtYU4yK2VhbXBxZFBqd1lmM29Sei9TZi96SGYzVDR3T1lYdi9pRjNucnJMVVZFUkdqUm9rV0tpSWhRUmthR2Z2Q0RIM1FJbzVmYXVYT24vdnUvLzFzaElTRmF0R2lSaGc4ZnJweWNIUDN4ajMvVXNXUEg5Tk9mL2xRMlcrZmJwQU1IRHFpMnRsWVBQUEJBdDBGMjNicDFLaWdvVUhwNnVrcExTM1g4K0hFOSsreXorcGQvK1JldFg3OWVyYTJ0dXU2NjYxUlpXYW1NakF6OTVDYy9VVlJVbEJZdVhOaXI2Ky9KMTlPWGZmejlQWUIvNEozQmtPZHdPQlFiR3p1Z2JSaUdvYUtpSWlVbkovTUxMOER0MjdkUGtyUmt5Ukt0V2JQR3UzM0NoQWxLVDAvWDZ0V3J1ejAyTHk5UGQ5MTFsNzd6bmU5NHQwMmFORWtUSmt6d251dUREejdvRUNMcTZ1cjB5aXV2U0pKU1VsTDB3Z3N2ZE9nT04zbnlaTjE0NDQxNjVwbG5sSkdSb2JmZmZsdDMzbmxubCtOdWpoMDdwcFVyVjNZYk1oSVRFeVdwUTZCdTMvWkZxYW1wZXVDQkJ6cTlucEtTSXF2VnFsLzg0aGVxcTZ2VDBhTkh0V2pSSWtrWG41cTgrZWFia3FTWk0yZnErZWVmN3hBdzVzeVpvNFNFQlAzcFQzL3FzczJHaGdiOTdHYy9reVRkZnZ2dGV2cnBwNzAzYVJNbVROQzhlZlAwM0hQUGFlL2V2ZHE0Y2FQdXVlZWVmdm1rc3JTMFZKOSsrbW1menpOWWVoTWlUcDgrclpkZWVrbmg0ZUg2OFk5L3JObXpaM3RmdS9SRzhzU0pFM3IxMVZjVkZSV2w1NTU3VHRPblQvZStacmZiOWZUVFQrdlBmLzZ6MHRQVE5YLysvRDVkUjNOenMwcEtTdlRyWC8rNnk3NzQ5OXh6ais2KysrNE9Qdy9idDIvWFN5KzlwTTJiTjN0dllETXpNL1hXVzI4cFBqNWVMNzc0b3NhT0hlczkvelBQUEtPV2xwWk81ejUxNnBSZWV1a2xqUnMzVHV2V3JkT1lNV01rWGZ4ZC90T2YvbFM3ZHUzU3RtM2JkTys5OTNZNmR0dTJiUW9MQzlQeTVjdTd2QzZYeTZXR2hnYTkvdnJyM3I4SHI3Lyt1alp0MnFRZi8vakhtakZqaHY3elAvL1QrNzM3aHovOFFiLy8vZSsxZGV2V0RpR2lwOWZmMDY5blQvZTVsTCsrQi9BUDNPMWdTUE40UEtxcnF4dndwd01WRlJWeU9wMUtTVWtaMEhhQ1ZWTlRreG9hR25UKy9IazFOVFhKNVhMSjZYVEs1WExKN1hiTDQvSEk0L0ZvNU1pUi9kS1dwRzdIdFZ3dUpFWkZSWFc1OXNKVlYxMmxhZE9tcWFDZ29OT244TnUzYjFkemM3TWs2WHZmKzE2WDdkcHNOajMxMUZOYXZYcTFETVBRamgwNzlBLy84QStkOWdzSkNmR09mK2lyTys2NG85dlhicmpoQnYzaUY3K1FkUEhtdEQxRXZQLysrOTd1V04vNXpuZTZuQTF0OWVyVjJyTm5UNWVmZ083WXNVTk5UVTJLam83V21qVnJ1dnlVOS83Nzc5ZmV2WHZWMk5pb3JLeXNmdWsrZU4xMTEzWHFvalBVYk42OFdXNjNXMDg4OFVTSEFDSEplOFBYdnA5aEdIcjg4Y2M3QkFqcFl1RDgrdGUvcm5YcjFtbkhqaDE5RGhHR1llaVJSeDdwOW1iMndRY2Y3TFR0NXB0djFrc3Z2YVNpb2lMdnR2YnVONDgrK21pSGF3a0xDOU4zdnZNZFBmTElJNTNPODVlLy9FVWVqMGRyMTY3MTNyeEtrc1ZpMFVNUFBhUmR1M1pwLy83OW5XNWdpNHFLbEoyZHJUdnV1T095aTRrKy92ampIWDVYM0gzMzNkcTBhWlBjYnJlKytjMXZkZ2kveTVjdjErOS8vL3RPdnh0NmV2M3RydlQxN09rK3ZhbGhNTjhEK0E5Q0JJYTAydHBhR1lZeDRFOGlpb3FLTkdMRWlFR1pBV3FvY3pxZGNqZ2Mzdi9xNitzN2pCT3dXcTJLaUloUWVIaTRvcU9qRlJJU0lxdlZLcXZWcXNyS3lqNjNQMzM2ZE9YazVPaUREejdRMVZkZnJadHZ2cm5IeDZhbnAzZjd4M25LbENrcUtDaFFmWDE5aCswWkdSbVNMajV4dU54QTViRmp4K3FxcTY3U2lSTW5sSldWMWVVK00yZk9ITkJWMHB1YW1sUldWcWF6Wjg5NnQxMjRjTUg3Ny9adVlKTW1UZW8yVUZ1dFZxV25wK3U5OTk3cjlOcG5uMzBtNmVJVGkvYXhURjBkMzY2b01ONjN6QUFBSUFCSlJFRlVxSWd4U0QzMCtlZWZTOUlWdjUrenM3TWxTVXVYTHUzeTlmYmdrSitmMytlYUxCYUw1c3laYzlsOUNnc0xsWnVicTdObno2cTh2RnpsNWVXU0xuN2EzKzdFaVJPUzVBMnpsMHBLU2xKb2FHaW5UOEkvLy94eldTd1c3ZHUzei92MDhZdTZXa3RsMjdadGtpNk85ZWlPeldicnROaG8rMDJ5eldiVGpCa3pPcndXSHg4djZmOCt3TGhVVDY2L1hVKytuajNacHpjMURPWjdBUDlCaU1DUTVuQTRaTEZZQmpSRU5EYzN5MjYzYTlhc1dRUFd4bERtOFhoVVZWWGwvZVBVZmxOcXM5a1VHeHVyeVpNbmErVElrUm94WW9SR2pCaHgyZTRyWHh6TTJ4dVBQLzY0ZnZDREg2aTV1Vm4vOFIvL29UZmVlRU4zMzMyM2JyMzFWa1ZFUkZ6MjJNdk5BTmJlaGFpMXRiWEQ5dmErK0ZjYWJDeGR2RGsvY2VKRXQyR3B2NSs0RlJVVmFlL2V2Y3JOemRXWk0yYzZCU0RwNHZ2WDdzeVpNNUt1ZkMzZEJaMlNraEpKRi91Y0h6aHc0SXIxblQ5Ly9vcjc0S0thbWhxRmhJUW9PanI2c3ZzMU5EUW9KQ1NrMi9lby9maEx3Mk52aFlhR0tqUTB0TXZYNnVycTlPeXp6K3I0OGVNS0N3dlRoQWtUbEpEdy85bTcwL0MyeWp0OS9MY3N5YlpzeDQ3M05YRVN4MW5zbU1URTJhSFpnQllLS1FXR2htRXBuUlpvT3pCdFlOSnl0Y05jUDZZTUZ3VmFtcWJ0d0ZDWUdkWU9wQzBUSU5BczBPeDJkcStKWXp1eEhXK3lySDJ6WkVubi95Si9xekh4b3VWSTU4aStQNjhjNitpY3I1Zkk1OWJ6UE44bkQxVlZWV2h2YngreDFzZG9OSTViODJoN0g1ak5aZ2lDNEE4Rm94a2VJUnptY0Rpd2I5OCsvOGppV0VZYnJSd2VWVk9wVkZlTnNBM1hkK1c2Z1dDKy9tSGpmVCtET1NhVUdxTDFNeUI1WVlpZ1NjMWdNQ0ExTlRXaTZ4UTZPam9nQ0FLS2k0c2pkbzNKeHVmem9hK3ZEeDBkSGY1V3BpcVZDcm01dVpnM2J4NnlzcktRbHBZbVNmZWQ4dkp5L09ZM3Y4Ri8vTWQvNE5TcFUyaHZiOGUyYmR2dzJtdXZZZlBtemJqcnJydkc3STQwWHRla3NiNFdtODBHWU93YjZ5c05qM0k0bmM1eEh4ZkR5eSsvakQvOTZVLytHNFdFaEFUTW1qVUxCUVVGS0NnbzhMZG92ZEx3VFgyb0xZNkR2VEg5WWljckdsdDhmRHdjRGdkY0x0ZTRRVnlqMGNCcXRjTHBkSTRhbWkwV0N3Q01DQ01LaFdKRW1MelNlRCtqOGY1L2I5dTJEZlgxOWJqLy92dHh6ejMzK0tmRytYeStxMzczbEVvbDNHNDNQQjdQVmEvMVhxOTMxUG40U1VsSnNOdnQrUFRUVHdOK25kbXpadytjVG1kVTJyb0c4L1VQQytUckNPWTFWWTQvQTVJWGhnaWExUFI2UGZMejh5TjZqWXNYTDZLZ29JQ2I5QVRBWXJHZ3RiVVZseTVkZ3R2dGhrYWp3Wnc1YzVDZm40L3M3R3paN0pZNmE5WXMvUHpuUDBkTFN3cysrdWdqL3h6ODMvLys5MmhzYk1UVFR6OHQyaCs5eE1SRTJPMzJNWVBCbFlhbkQwUnl5aEp3ZVozR0gvLzRSd0NYMTBiY2VlZWRtRGx6NW9pdmViUWJtZUhIdnpqYThrVmpQWjZRa0FDSHc0Rk5temFOV05STzRaczNieDdPbkRtRG1wcWFjZmZaV0xod0lZNGRPNGFqUjQ5ZTFYSVVnTDg3MlpYcktsSlNVbUMxV21Fd0dFYU0rcmEzdDRjYzlJNGZQdzZWU29YNzdydHZ4T3ZDYUoyOVpzNmNpWmFXRnRUVzFsNjFUcU8rdm43VXprQno1ODdGNmRPbjBkRFFjTlVha2JIczNMa1RxYW1wV0x0MmJaQmZUZkNDK2ZybFVFTzBmZ1lrTC9MNGkwMFVBVTZuRTA2bk02SlRtVXdtRXl3V0MzZW9ua0IvZno4T0hqeUl2L3psTCtqczdFUmhZU0hXclZ2bjMwQXROemRYTmdIaVNxV2xwZGl5WlF2ZWVPTU5WRlZWQVFDT0hqMkttcG9hMGE2Umw1Y0g0UEs4NDRtMHQ3Y0RFSC9hMGhjTkw1SXNMeS9INDQ4L2p1TGk0aEVCWW5qMDVJdW1UNThPQUNQV1RJeG1lRTcxRnczUEd4L3JjUXJkcmJmZUN1RHlDTk1YZno3RHYxY0EvSXRZWDM3NTVhdHVGbnQ3ZS9IYWE2OUJwVkxoemp2djlIOStlQUgyQng5ODRQK2N4K1BCcTYrK0duSzlhclVhSG85bnhPSmRoOFBoYjRWOHBlR2IrbGRlZVdYRUZEZVR5ZVR2OXZWRnQ5eHlDNERMN1U1MU90Mkl4d1JCUUUxTkRRWUdCdnlmTzNQbUREbzdPL0dWcjN3bDRPbEE0UWptNjVkRERkSDRHWkQ4Y0NTQ0pxMW9iRExYMmRtSitQaDQvNDBnL1kwZ0NPanE2a0p6Y3pPTVJpT1NrNU54N2JYWFl0YXNXVEczUTJwR1JnYWVmUEpKM0hYWFhRQXVMeUljYmFPbFVGUldWcUt0clEzbno1OUhlM3Y3bUlGVXE5WGkzTGx6QU9BUE5LRzZNaEQ0Zkw2ckF0encyb1l2ZHVjWmR2cjA2VkUvUDIvZVBPaDBPalEwTkZ6MXJ2UXdrOGwwMVVaK3c4ckx5OUhlM282NnVqcVl6ZVlKNSs5VDROYXVYWXRUcDA1aDE2NWRlT2loaDFCVlZZWE16RXgwZDNlanRyYld2MEhoMHFWTDhjQUREK0NOTjk3QTk3Ly9mVlJXVmlJM054Y0dnd0VuVDU3MGQ5TzU4dmYwamp2dXdNbVRKL0h1dSsvaTdObXpLQ2dvUUYxZEhZcUtpcENZbURqcUl1Q0piTml3QVR0MzdzUVBmdkFEckZxMUNtcTFHaWRPbkVCVlZaVi84ZmVWMTkrL2Z6OWFXbHJ3clc5OUM4dVhMNGZYNjhXeFk4ZXdjdVZLYUxYYXEycFl0MjRkamgwN2hqMTc5dURCQng5RVpXVWxzck96WWJmYjBkVFVCSzFXaTFkZmZkVy96dW5ERHorRVFxSHdoN0ZJQyticmwwTU4wZmdaa1B6STc2MC9JcEVNTHlRTWRYNzJSQVJCUUdkbko0cUtpbVQ1THJwVVBCNFBXbHBhOE1rbm42QzZ1aG9Bc0dyVkt0eDg4ODBvS1NtUmZZQm9hV2taOWZOWHp1a1ZjK1BDMjI2N3pmLzc4OElMTDR6YW9jWGo4ZmczQ1V0SVNCaTNNMHdna3BLUy9CK1AxbXAxK0ozVzBiNFhWcXQxMUoyc2diKzlHK254ZUxCOSsvYXJGbi82ZkQ2ODlOSkxvODZQQmk3dkRRRmNYa3o1eTEvK2NzeXBNQWFEQVNkT25CajFNUnJibGkxYjhPTWYveGp6NTgvSG1UTm44SmUvL0FWNnZSNzMzbnZ2aU9QdXYvOStQUGZjYzFpNmRDbWFtNXZ4NmFlZitqZFIzTDU5KzFYN0l5eGZ2aHcvL2VsUE1YdjJiRFEwTktDNnVockxseS9Idi96THY0UmM2L2UrOXozY2M4ODlTRTFOeGFGRGgxQlhWNGRObXpiaGlTZWV1T3BZdFZxTkYxNTRBVi8vK3RlaFVxbncyV2VmNGV6WnM3ajc3cnV4ZGV0V2VEeWVVVWNQdG03ZGlxMWJ0NkswdEJUMTlmWDQ1Sk5QY09iTUdSUVhGK09uUC8ycGY1MmJYcS9INGNPSHNXelpzb2hQangwV3pOY3ZoeG9pL1RNZ2VWSUlveTN4SjVvRVB2LzhjeWlWeW5Ibi80YWp2NzhmKy9mdngvcjE2L2xPeWYrdnM3TVR0YlcxR0J3Y1JGNWVIdWJQbnoraS8zZWs3ZDI3OTZyZG9JUDE1UzkvR1d2V3JNSDExMStQNHVKaXFGUXFkSFYxNGUyMzM4YjU4K2VoVXFudzZxdXZqcGhTZE9PTk53SUE3cnJycmxIM2lRQXVEL01QcnlQWXMyZlBpTWZlZmZkZHZQNzY2d0NBL1B4ODNIMzMzVmk0Y0NIaTR1Snc4ZUpGN05peHczOUR2M1hyMXF0dTRnSzUvcFVPSHo2TS8vZi8vaCtBeTNzKzNIdnZ2V2h2Yi9mUGdmL1hmLzFYLytackd6ZHV4TmUrOWpWb05CcWNQMzhlYjczMUZ0UnF0WCswNHNwcmVyMWUvT00vL3FOL2F0YlNwVXR4MTExM0lUczdHejA5UFhqLy9mZlIwTkNBK2ZQbiswZFZ2dmk5R041TURyamNGdmVPTys3QTNMbHpFUmNYaDc2K1Body9maHk3ZCsvRzE3NzJOVkYyVFJiamQ0Ymt5MmcwNHU2NzcwWmVYaDdlZlBQTmtNN3h4aHR2NE0wMzM4VFBmdll6MFVZZ3B4SXhmZ1lrUGNVb0N3RTVuWWttSlovUEI2UFJPT1owRERGMGRuWWlLU21KZTBQZzhvTHBVNmRPUWFmVElUOC9IeFVWRlRFN0ZjWG44NDNaWWxTbFV1R0hQL3loNkdzU05tL2VETHZkanZmZWV3Kzl2YjNZdG0zYlZjY29sVW84L1BERFkrNlNHNHhseTVZaEp5Y0gvZjM5T0hEZ0FBNGNPQUFBL2hEeDdXOS9HM1YxZGJEYjdkaTNiNS8vcGg0QVVsTlQ4WXRmL0FJUFBmVFFxRFgrNjcvK0svNzVuLzhaT3AwT0owK2U5TytETWV5NzMvMHVCZ1lHL0NIaWk3WnMyUUtiellhYW1ocTB0YlhoaFJkZXVPb1loVUxCS1lRVWtNT0hEd080UEZVdUZGNnZGN3QyN1VKdWJ1Nm9leURReE1MOUdaQjhNVVRRcEdRMm0rSDFlaU4yZysvMWV0SFYxWVdTa3BJcDNacHVhR2dJVFUxTmFHbHBRVkpTRXRhc1dZT0NnZ0tweXdyTFQzN3lFM3oyMldkb2FXbUJ5V1NDU3FWQ1RrNE9LaXNyY2Z2dHQyUEdqQm1pWDFPaFVPQTczL2tPcnIvK2V2emYvLzBmNnVycU1EQXc0TDlacnF5c3hOZS8vblhScmgwZkg0L25ubnNPdi8zdGI5SFEwQUJCRUxCdzRVTC80OFhGeGZqZDczNkhOOTU0QTZkUG40YkpaRUphV2hxV0xWdUdiMzd6bStPT0xoVVVGT0NWVjE3QnUrKytpOE9IRDZPL3Z4K0ppWWxZdUhBaDdyNzdiaXhac2dUYnQyOEhnRkYzdEU1SVNNRFBmdll6SERod0FMdDM3OGI1OCtkaHRWcVJrSkNBM054Y1ZGUlU0Q3RmK2NxNGZmcHBhdW5yNjhPbFM1ZFFWVlUxNHZYNDNMbHplUDMxMThOYXkyQXdHSERMTGJkZ3dZSUZVL3ExZmlLUi9CbVFmSEU2RTAxS3JhMnRPSDM2TkRadDJqUnVUL1JRZFhWMTRlalJvN2pwcHB0aTloMzNjQTFQWFhLNzNWaXdZQUVXTEZnZytYb0hUazJKRFU4Ly9UUU9IVHFFN094c3ZQUE9PNUxXd3QrWjJIZjI3Rm44MHovOUUzSnljbEJXVm9hRWhBUjBkWFdocWFrSmdpRGdtOS84SnU2Nzd6NnB5NXpVK0RPWS9EaWRpYVlNZzhHQWxKU1VpQVFJNFBJTmRGcGEycFFNRUU2bkU4ZU9IVU4vZjcvL1hmSkk3MXRBazRjZ0NHaHViZ1p3dWJjOFViaG16SmlCdi91N3Y4T0pFeWR3OU9oUmVMMWVwS2FtWXZYcTFkaTBhUk91dmZaYXFVdWM5UGd6bUpvWUltaFMwdXYxRWRzZnd1MTJvN2UzZDByTzcrenQ3Y1d4WThlZ1ZDcXhldlZxRkJZV1NsMFN4WmlUSjAvNmU4SlhWbFpLWEExTkJpa3BLWGo0NFlmeDhNTVBTMTNLbE1XZndkVEV2cFEwNmJoY0x0aHN0b2l0aCtqdTdvYlA1NXRTNzZMNmZEN1UxZFhoMEtGRHlNckt3azAzM2NRQVFhUGF1M2Z2VmExZGgrbDBPditpOFlTRUJIOVhLU0lpaWowY2lhQkp4MkF3QUVERVJpSTZPanFRblowOW90ZitaR2EzMjFGZFhRMmowWWpGaXhkSHRPTVZ4YjRYWG5nQmI3LzlObTY2NlNhVWw1ZGoyclJwc0Znc09IUG1ERDc0NEFQL2J0Y1BQdmhnUkhlVEp5S2l5R0tJb0VuSGFEUWlMaTRPMDZkUEYvM2NEb2NET3AwT1M1Y3VGZjNjY3RUVjFZVVRKMDRnUGo0ZUd6WnM0RTBmVFVpaFVLQ3JxOHUvNzhVWHhjWEY0Zjc3Ny9mdi9rMUVSTEdKSVlJbUhZUEJnTFMwdElqc0luM3AwaVhFeGNXSnZrK0EzQWlDZ0RObnpxQzF0UldGaFlWWXRtelpxTzA0aWI1bysvYnQyTDE3TitycjY5SGIyd3VuMDRuRXhFVGs1ZVZoeVpJbCtPcFh2OHBkYUltSUpnR0dDSnAwakVaanhPYnJkM1oySWk4dkQvSHg4UkU1dnh4NFBCNVVWMWREcTlXaXNySVNjK2ZPbGJva2lpR2xwYVhjdzRHSWFBcGdpS0JKeGVsMFluQndFT25wNmFLZjIycTF3bVF5WWNHQ0JhS2ZXeTVjTGhjT0hUb0VxOVdLdFd2WElpc3JTK3FTaUlpSVNJWVlJbWhTaWVTaTZxNnVMaWlWU3VUbjU0dCtiam13Mld3NGVQQWd2RjR2Tm16WWdOVFVWS2xMSWlJaUlwbGlpS0JKeFdnMFFxbFVSdVFHdUt1ckMzbDVlVkNwSnQ5L0c0UEJnRU9IRGlFeE1SSHIxcTJEUnFPUnVpUWlJaUtTc2NsM04wUlRtc0Znd1BUcDB6SEs3dXhoc2Rsc01KbE1tRDkvdnFqbmxZUGUzbDRjUFhvVUdSa1pXTE5tRFJkUUV4RVIwWVFZSW1oU01ScU5FZW44MHRYVmhiaTR1RWszbGFtOXZSMG5UcHhBWVdFaGxpOWZEcVZTS1hWSlJFUkVGQU1ZSW1qU3NOdnRjTHZkRVZsVVBUeVZhVEs5UzkvWjJZbmp4NDlqN3R5NVdMSmtpZWlqTjBSRVJEUjVpZDlJbjBnaXc0dXF4UTRSZHJzZFJxTnhVdTBOMGRYVmhXUEhqbUgrL1Btb3JLeGtnQ0FpSXFLZ01FVFFwR0UwR3FGU3FUQnQyalJSenpzOGxhbWdvRURVODBxbHQ3Y1hOVFUxS0NrcHdUWFhYQ04xT1VSRVJCU0RHQ0pvMGpBWURFaFBUeGY5WGZXdXJpN2s1dVpPaXFsTS9mMzlPSExrQ0diT25Ja2xTNVpJWFE0UkVSSEZLSVlJbWhRRVFZRFJhQlI5S3BQRDRZREJZSmdVVTVrR0JnWnc2TkFoRkJZV29xcXFhbEpPWVZJcWxmQjZ2VktYUVRIQzYvV3ltUUFSVVlnWUltaFNzTmxzOEhnOG9tOHkxOVhWQllWQ0VmTlRtUXdHQXc0ZVBJamMzRndzWDc1OFVnWUlBTkJvTkxEWmJGS1hRVEhDWnJNaEtTbEo2aktJaUdJU1F3Uk5DcEZhVk4zVjFZV2NuQnpFeDhlTGV0NW9zbGdzT0hqd0lESXpNN0Z5NVVyRXhVM2UvL2JaMmRubzZlbVJ1Z3lLRVQwOVBjakt5cEs2RENLaW1EUjU3eVpvU2pFYWpWQ3IxVWhKU1JIdG5FNm5FM3E5UHFhbk1ybGNMaHc2ZEFpcHFhbFlzMmJOcEorNlVWeGNETDFlRDZQUktIVXBKSE5Hb3hGNnZSNnpaczJTdWhRaW9wakVFRUdUZ3RGb2pOaFVwc0xDUWxIUEd5MCtudzlIamh5QlFxR1lFZ0VDQUZRcUZjckt5dERRME1BZ1FXTXlHbzFvYUdoQVdWblpsUGgvUVVRVUNkeHNqbUxlOEtMcTB0SlNVYy9iM2QyTjdPeHNKQ1FraUhyZWFEbDU4aVRNWmpNMmJ0d1kwOU94Z3BXUmtZSHk4bkkwTmpZaU16TVRCUVVGU0VsSjRjM2lGT2YxZW1HejJkRFQwd085WG8veThuTFIzM2dnSXBwS0dDSW81bGtzRm5pOVhsRnZDTnh1TndZR0JtSzJEZXI1OCtmUjBkR0I2NisvWHZSOU0ySkJSa1lHVnE1Y2lZNk9EcHc3ZHc0T2g0TmRtNlk0cFZLSnBLUWtaR1ZsWWVYS2xWQ3ArT2VQaUNnY2ZCV2xtRGM4YlVYTVJkVzl2YjBRQkNFbXV6TDE5UFNndHJZV2xaV1Z5TTNObGJvY3lhaFVLcFNVbEtDa3BFVHFVb2lJaUNZZHJvbWdtR2N5bVJBZkh5OXFxOGFlbmg2a3BhWEZYUHRIczltTW1wb2F6Smt6QjNQbnpwVzZIQ0lpSXBxa0dDSW81cGxNSmt5ZlBsMjA4M205WHZUMTljWGNLTVRnNENBT0hUcUU5UFIwVkZaV1NsME9FUkVSVFdJTUVSVFRCRUVRUFVUb2REcDRQSjZZQ2hHQ0lLQzZ1aHB4Y1hGWXZYcjFwTjRMZ29pSWlLVEhPdzJLYVhhN0hVTkRRNkt1aCtqcDZVRmlZcUxvRzlkRjB0bXpaMkUwR3JGbXpab3AxWW1KaUlpSXBNRVFRVEhOWkRJQmdLZ2pFVDA5UFNnb0tJQkNvUkR0bkpHazArblExTlNFYTYrOUZxbXBxVktYUTBSRVJGTUFRd1RGTkpQSkJLVlNLVm9iVTZQUkNLZlRHVE5UbVZ3dUYycHFhakJ6NWt3VUZ4ZExYUTRSRVJGTkVRd1JGTk9NUmlQUzB0SkVHelhvNmVtQlVxbEVUazZPS09lTEpFRVFjUHo0Y1NpVlNseDc3YlZTbDBORVJFUlRDRU1FeFRTVHlTVDZlb2k4dkx5WTJOMjRwYVVGV3EwV3ExYXQ0c1paUkVSRUZGVU1FUlN6QmdjSE1UZzRLTnA2Q0lmREFaUEpGQk5UbVF3R0ErcnE2ckI0OFdKUjE0TVFFUkVSQllJaGdtS1cySXVxZTN0N0FRRDUrZm1pbkM5U2hvYUdVRjFkamZ6OGZHNG9SMFJFUkpKZ2lLQ1laVFFhb1ZBb2tKYVdKc3I1ZW5wNmtKbVppWVNFQkZIT0Z5bW5UcDJDSUFoWXRteVoxS1VRRVJIUkZNVVFRVEhMWkRKaDJyUnBvcXhmR0JvYVFuOS92K3luTW5WM2QrUFNwVXRZc1dJRjk0TWdJaUlpeVRCRVVNd1NjMUcxVnF1RnorZVRkWWh3dTkwNGRlb1U1czJiaDZ5c0xLbkxJU0lpb2ltTUlZSmkwdERRRUd3Mm02anJJWktUazJXOVdkdVpNMmVnVXFsUVhsNHVkU2xFUkVRMHhURkVVRXdTZTFGMVgxOGY4dkx5UkRsWEpQVDI5cUtqb3dQTGxpMkxpZmF6UkVSRU5Ma3hSRkJNRWpORW1Fd21EQTRPeWpaRURBME40ZVRKazVnN2R5Nm5NUkVSRVpFc01FUlFUREtaVEVoT1RoWmxjWEZmWHgvaTR1Smt1MHQxYlcwdEZBb0ZLaW9xcEM2RmlJaUlDQUJEQk1Vb285RW82bFNtckt3c1dlNzZyTlZxY2ZIaVJWUlZWY215UGlJaUlwcWFHQ0lvNXZoOFBsZ3NGbEZDeE5EUUVBWUdCbVM1d1p6SDQ4R0pFeWN3YTlZczVPYm1TbDBPRVJFUmtSOURCTVVjaThVQ1FSQkVDUkZhclJhQ0lNaHlQVVJkWFIxOFBoOFdMMTRzZFNsRVJFUkVJekJFVU13eG04MEF4RmxVM2RmWGg2U2tKTm0xZGpVYWpXaHJhOE8xMTE3TFRlV0lpSWhJZGhnaUtPYVlUQ2FvMVdva0pTV0ZmUzQ1dG5ZVkJBR25UNTlHUVVFQkNnc0xwUzZIaUlpSTZDb01FUlJ6ekdZejB0TFNSRG1QMCttVVhZam83T3lFMFdqRWtpVkxwQzZGaUlpSWFGUU1FUlJ6VENhVEtDR2lyNjhQQ29WQ1ZxMWRoNGFHVUZkWGgvbno1eU01T1ZucWNvaUlpSWhHeFJCQk1XVndjQkF1bDB1VTlSQzl2YjNJeXNxQ1dxMFdvVEp4TkRVMVFhRlFZTUdDQlZLWFFrUkVSRFFtaGdpS0tjT0xxc01kaVJodTdTcW5xVXdXaXdVdExTMVl2SGd4OTRRZ0lpSWlXV09Jb0pnaVZvam83KytYWFd2WE0yZk9JQ3NyQ3pObXpKQzZGQ0lpSXFKeE1VUlFUREdaVEVoT1RnNzduZnErdmo0a0ppYUt0dXQxdUxxN3U5SGYzOC9GMUVSRVJCUVRHQ0lvcHBqTlp0SDJoNURMS0lUWDYwVnRiUzFLU2twa0UycUlpSWlJeHNNUVFUSEQ1L1BCWXJHRVBaWEpaclBCNFhESUprU2NQMzhlUTBOREtDOHZsN29VSWlJaW9vQXdSRkRNc05sczhQbDhZWWNJclZZTEFMSm83ZXB5dVhEdTNEa3NXclNJTzFNVEVSRlJ6R0NJb0poaE1wa0FJT3dwUC8zOS9aZytmVG9TRWhMRUtDc3NaOCtlaFVhandadzVjNlF1aFlpSWlDaGdEQkVVTTh4bU01UktaVmlic0FtQ2dQNytmbG1NUXRqdGRyUzF0V0hSb2tWUUtCUlNsME5FUkVRVU1JWUlpaG5ETzFXSGM4TnRNcG5nZHJ1Um01c3JZbVdoYVd4c1JGcGFHb3FLaXFRdWhZaUlpQ2dvREJFVU04eG1zeWpySVJRS0JiS3lza1NxS2pSbXN4a2RIUjI0NXBwckpLMkRpSWlJS0JRTUVSUVQzRzQzbkU1bjJPc2h0Rm90TWpNekpkOFJ1cjYrSHJtNXViS1lWa1ZFUkVRVUxJWUlpZ2xpN0ZUdDlYb3hNREFnK1ZRbW5VNkgzdDVlVkZSVVNGb0hFUkVSVWFnWUlpZ21ESGRtQ2lkRTZQVjYrSHcreWQvOXI2K3ZSMUZSRWRMVDB5V3RnNGlJaUNoVURCRVVFOHhtTXpRYVRWaDdLV2kxV3FoVUttUmtaSWhZV1hDNnU3dGhNQml3YU5FaXlXb2dJaUlpQ2hkREJNVUVzUlpWWjJkbkl5NU9tbDk3UVJCUVgxK1AyYk5uWTlxMGFaTFVRRVJFUkNRR2hnaUtDUmFMQmFtcHFTRS8zKzEydzJnMFNyb2U0dEtsUzNBNEhDZ3JLNU9zQmlJaUlpSXhNRVNRN0RtZFRuZzhuckJHSXZyNyt3RkFzdlVRZ2lEZzdObXpLQ2twZ1VhamthUUdJaUlpSXJFd1JKRHNXU3dXQUFockpLSy92eCtKaVlsaFQ0a0tWWGQzTjJ3MkcrYlBueS9KOVltSWlJakV4QkJCc2pmYzNqV2NkUVJhclZiU1VZaW1waWJNbVRNSGlZbUprdFJBUkVSRUpDYUdDSkk5aThVQ2pVWUR0Vm9kMHZNZERnZHNOcHRrNnlGNmUzdGh0Vm81Q2tGRVJFU1RCa01FeVY2NGk2cDFPaDBBSURzN1c2eVNndExVMUlUaTRtSWtKU1ZKY24waUlpSWlzVEZFa095SkVTS1NrcEtRbkp3c1lsV0I2ZTN0aGNsa3dvSUZDNkorYlNJaUlxSklZWWdnV1JzY0hNVFEwRkRZSVVLcVVZaXpaODlpNXN5WlNFbEprZVQ2UkVSRVJKR2drcm9Bb3ZFTUw2b09OVVE0blU3WWJEWkpSZ0swV2kzMGVqMnFxcXFpZm0wQ1BCNFBPam82b05QcDRIUTY0ZlY2cFM2Sm9reXBWRUtqMFNBN094dkZ4Y1ZRcWZnbmo0aElMSHhGSlZrTHQ3MnJsT3NoenA0OWk2S2lvckJHVVNnMEJvTUJUVTFOeU16TXhNS0ZDNUdTa2dLbFVpbDFXUlJsWHE4WE5wc05QVDA5cUs2dVJsbFpHVEl5TXFRdWk0aG9VdUIwSnBJMWk4V0N4TVJFeE1mSGgvUjhuVTRIalVZVDllbEVPcDBPT3AyT3UxTkx3R0F3b0xHeEVlWGw1Vmk0Y0NIUzB0SVlJS1lvcFZLSnRMUTBMRnk0RU9YbDVXaHNiSVRCWUpDNkxOa1RCQUZ2dnZrbU5tL2VqSnR2dmhsLyt0T2ZBbnFNaUtZV2hnaVNOVEVXVlVzeEN0SGMzSXlDZ2dMSk5yZWJxandlRDVxYW1yQm8wU0trcDZkTFhRN0pTSHA2T2hZdFdvU21waVo0UEI2cHk1RzF0OTkrRzIrODhRYmk0dUt3Y2VQR0VhL0I0ejBXU1E2SEl5clhJYUxBY1RvVHlackZZc0hNbVRORGV1N2c0Q0NzVml2bXpac25jbFhqczFnczZPM3R4WVlORzZKNlhRSTZPanFRbVpuSkFFR2pTazlQUjJabUpqbzZPbEJTVWlKMU9iSzFhOWN1QU1EUGYvNXp6Smd4SStESEltWHIxcTFvYlczRm4vLzg1NmhjajRnQ3c1RUlrcTNCd1VHNDNlNllXdy9SMHRLQ3pNeE1aR1ptUnZXNmRQbG5YbEJRSUhVWkpHTUZCUVVZR0JpUXVneFpHeGdZZ0ZxdEhqVWtqUGRZcEp3NWM0YWpSMFF5eEJCQnNpWEdvdXJFeEVSTW16Wk56TExHNVhLNTBON2VIdlhSRDdyTTZYU3luUzZOS3lVbGhWTmpKaUFJd3BqcmlNWjdqSWltRms1bkl0a1NJMFJFZXhTaXJhME5HbzBHaFlXRlViMHVYZWIxZW5tRFErTlNLcFZUcnQzdnVYUG44TTQ3NzZDaG9RR0RnNFBJeTh2RDJyVnJzWG56WmlRa0pQaVB1L0hHRy8wZkR3NE8rdis5WjgrZWNSOEw5anJEenA4L2ovZmVldy8xOWZVd204MUlTVW5CNHNXTDhkUlRUMDFZRHhGSmp5R0NaTXRpc1NBaElXSFVQejRUY2JsY3NGZ3NtRHQzYmdRcUc1M1g2MFZyYXlzV0xsd0loVUlSdGVzU1VXeHBhV2xCYlcwdGVucDZNRFEwTk9IeHExYXR3dXJWcTBPNjFpZWZmSUpmL2VwWFVLdlZXTEZpQlpLVGs5SFkySWkzM25vTHAwK2Z4b3N2dnVqZlAyUFRwazBBZ0owN2QwS2xVdUdXVzI3eG4yZTh4NEs5RGdCOCt1bW5lT21sbHlBSUFoWXZYb3pDd2tMb2REb2NPWElrNEdzU2tiUVlJa2kyd3VuTUpNVjZpTTdPVHZoOFBzeWFOU3RxMXlTaTJPRjBPckZ2M3o0ME56Y2pNek1UYytmT1JWcGEyb1J2T29TNi9xQzF0UlhidG0xRGZuNCtubi8rZWVUazVBQzRQQ1hweFJkZnhPN2R1N0Z6NTA3Y2NjY2RBSURISG5zTXdOOXUyb2YvUGRGandWN253b1VMMkxadEd4SVRFL0hNTTgrZ29xTENmeTZ0Vmh2UU5ZbEllZ3dSSkZzV2l3VkZSVVVoUFZlbjB5RWhJU0dxRzcyZFAzOGVzMmZQaGxxdGp0bzFpU2cyK0h3Ky9QR1BmNFRGWXNGdHQ5MFdsWFZUNzczM0hyeGVMeDUvL0hIL2pUMEFLQlFLUFBEQUE5aTllemNPSERqZ3Y3bVAxblYyN05nQmo4ZURSeDU1WkVTQUFJRGMzTnl3YWlHaTZHR0lJRmx5dVZ4d3VWd3hzeDZpcjY4UFZxc1YxMTkvZmRTdVNVU3hvN3E2R2pxZER2ZmVlKytJRysxSXFxMnRoVUtod1A3OSs3Ri8vLzVSaitudTdvNzZkV3ByYXdFQTY5ZXZEL3ZhUkNRZGhnaVNwWEFXVmJ0Y0xwak5ac3laTTBmc3NzWjAvdng1RkJVVklTa3BLV3JYSktMWTRIUTZVVk5UZzJYTGxrVXRRQUNBMld5R0lBall1WFBubU1lNFhLNm9YOGRnTUVDdFZuTXpUcUlZeHhCQnNoUk9pTkRyOVFDaXR4N0NiRFpEcTlWaTQ4YU5VYmtlRWNXV2l4Y3Z3dWZ6WWZiczJWRzlibEpTRXV4Mk96Nzk5Tk9JTm5zSTlqcng4ZkZ3T0J4d3VWd2hOYzRnSW5uZ1BoRWtTeGFMQmZIeDhVaE1UQXo2dWNPYklVVnJQY1Q1OCtlUm1abUpqSXlNcUZ5UGlHS0wyV3dHRVAyTkwrZk9uUXVmejRlR2hnWlpYV2Q0UFVoTlRVM0ExeEFFSWFUYWlDaHlHQ0pJbHNMcHpEUXdNSUNzckt5b3RGbDF1OTI0ZE9rU041Y2pvakVOM3dESHg4ZEg5YnJETFZGLy9ldGYrenZXWFZsVFRVMk5LTHQzQjN1ZFcyKzlGUUR3OHNzdm82dXJhOFR4N2UzdFY1MWZvOUg0cDZrU2tYeHdPaFBKa3NWaVFVRkJRZERQODNxOU1CcU5LQ3NyaTBCVlYydHZiMGQ4ZkR3M2x5TWkyVm0zYmgyT0hUdUdQWHYyNE1FSEgwUmxaU1h0VU8zakFBQWdBRWxFUVZTeXM3Tmh0OXZSMU5RRXJWYUxWMTk5RlZsWldWRzl6dHExYTNIcTFDbnMyclVMRHozMEVLcXFxcENabVludTdtN1UxdFppOSs3ZEk4NWZWbGFHa3lkUDRza25uMFJPVGc2ZWZ2cnBzT29sSW5Fd1JKRHN1TjF1REE0T2hqUVNZVFFhNGZQNXd2NmpHQWhCRU5EVzFvWTVjK1p3Y3praWtxV3RXN2RpeVpJbDJMVnJGK3JyNi8xZDcwcExTL0dkNzN3SHhjWEZrbHhueTVZdHFLaW93RWNmZllRelo4N0E0L0VnUHo4Zjk5NTc3MVhuZnZUUlIvSHNzOC9pNHNXTGNMdmRvdFJMUk9GamlDRFpDV2RSOWNEQUFCUUtSVlRXSi9UMzk4TnV0MGQ5c1NRUlVhQVVDZ1Z1dXVrbTNIVFRUUUUvWjgrZVBVRS9Gc3AxYnJqaEJ0eHd3dzBUSGxkVVZJVGYvZTUzQVorWGlLS0RheUpJZHNJTkVlbnA2VkFxbFdLWGRaWFcxbFlVRkJSQW85RkUvRnBFUkVSRWNzSVFRYkpqc1ZpZ1ZxdUR2amtYQkFGNnZUNHFVNWtjRGdkNmUzdFJVbElTOFdzUkVSRVJ5UTFEQk1sT3FKMlpyRllyM0c0M01qTXpJMURWU0JjdVhFQnljbkpVTjQ0aUlpSWlrZ3VHQ0pLZFVFUEVjQXZCU0k5RStIdytYTHg0RVNVbEpWeFFUVVJFUkZNU1F3VEp5dERRRUp4T1o4Z2hJams1T2FRTjZvTFIzZDJOb2FFaHpKbzFLNkxYSVNJaUlwSXJoZ2lTbFhBV1ZVZHJQVVJiV3h0bXpKZ1I5WTJqaUlpSWlPU0NJWUprSmRRUU1UZzRDSnZORnZFUVliRllvTlBwTUdmT25JaGVoeWFIZ3djUDRySEhIc05Ydi9wVmJOcTBDUjk5OUZGSXg4akphNis5aGsyYk51SDExMStYdWhRaUlwSVE5NGtnV2JGWUxGQ3BWRWhLU2dycWVjUHJJU0s5cUxxdHJRM1RwMCtQeXVKdGltMDdkdXpBSzYrOE11SnpCb01oNkdQazVvTVBQc0RnNENBKytPQUQvTU0vL0lQVTVSQVJrVVFZSWtoV1FsMVVyZGZyb1ZhclEzcHVvTHhlTHpvNk9uRE5OZGRFN0JvME9Rd01ET0MxMTE0REFNeVpNd2VQUHZvb05Cb05CRUVJNmhpcFhMaHdZY3pSdGx0dnZSVWZmZlFSTm0zYUZPV3FpSWhJVGhnaVNGWXNGa3RJYlZNSEJnYVFtWmtaMFc1SlBUMDk4UGw4bURselpzU3VRWk5EZFhVMVBCNFBBT0NIUC93aEZpNWNHTkl4MFhiZ3dBRzgvdnJyNk83dUhuTm40a2NlZVFTUFBQSklsQ3NqSWlLNTRab0lrbzJob1NFNEhJNmdSeE84WGkrTVJtUEUxME5jdkhnUk0yYk1nRXJGN0UzajYrL3Y5MzljV2xvYThqSFJkdmJzV1hSM2QwdGRCaEVSeFFDR0NKSU5xOVVLSVBoRjFRYURBWUlnUkRSRU9Cd09hTFZhdG5XbGdBd05EZmsvSGl0MEJuSU1FUkdSWERGRWtHeUUycGxKcjlkRG9WQWdQVDA5RW1VQkFEbzZPcENjbkJ5VkZySkVSRVJFY3NlM3YwZzJMQllMbEVwbDBKMlpEQVlEMHRMU0l2cHVibnQ3TzJiTm1zVWRxcWVZdHJZMnZQLysremh6NWd4TUpoT1NrNU5SV2xxS1cyNjVCVi82MHBldU92N0dHMjhjOTNONzl1d0o2Smh3YXJpU1hxL0hCeDk4Z0dQSGpxRzd1eHNlandmVHAwOUhXVmtaL3Y3di94NXo1ODROdU81aHI3enlDbmJzMkRIaTg4OCsreXcrLy94ektKVks3Tml4QXlrcEthUFdVMWRYaHllZWVBSUE4Sk9mL0FUcjE2OFg3V3NsSXFMb1lvZ2cyYkRaYkVoSlNRbjZSbDJ2MTZPZ29DQkNWUUU2blE0Mm00MVRtYWFZSFR0MjROVlhYNFhQNS9OL3ptS3g0T1RKa3poNThpUTJidHlJSC8vNHh4RU5sdUhVc0gvL2Z2emlGNytBMCtrYzhYbTlYbytEQnc5aTFxeFovaEFScmcwYk51RHp6eitIMSt2RmtTTkhjTk5OTjQxNjNQNzkrd0VBeWNuSldMTm16WWpINVBEOUppS2l3REZFa0d4WXJkYWdwekk1SEE0TURnNUdkTitHOXZaMjVPVGtCRDFDUXJGcno1NDkvdjBibGl4WmdydnV1Z3Y1K2Zrd0dBejQ4TU1QY2VEQUFlemJ0dyt6WjgvR043N3hEZi96L3VkLy9nY0E4SWMvL0FHZmZQTEppTThGYzB3NE5RREE4ZVBIOGUvLy91OFFCQUVwS1NtNDg4NDdzWFRwVWlRbEphRzN0eGQ3OSs0ZGNUTWVhRTFqcWFxcXdyUnAwMkMxV25IbzBLRlJRNFFnQ0RoMDZCQUFZTzNhdFNOMmZBL25heVVpSW1rd1JKQXNDSUlBbTgwVzlJaUNYcThIQUdSa1pFU2lMSGc4SGx5NmRBbFZWVlVST1QvSmo4Vml3VzkrOHhzQXdKZS8vR1U4OGNRVC9odnVtVE5uWXNtU0pYanV1ZWV3Yjk4Ky9PRVBmOER0dDkrT2hJUUVBUEQvL2lZbkovdlA5OFhmNlVDT0NhZUd3Y0ZCUFAvODgvNW1BNy80eFM5R25MKzR1QmdyVjY0Y01VSVJTRTNqVWFsVStOS1h2b1NQUC80WUowK2V4T0RnSUJJVEUwY2NVMTlmNzk5STc4cVFFYzdYR283Ly9kLy9SVmRYVjlqbklTS2FxaGdpU0JZY0RnZDhQaCttVFpzVzFQTU1CZ1BVYW5YUXp3dlVwVXVYRUJjWGg4TEN3b2ljbnlZMk5EUUVxOVVLaThVQ3E5VUtwOU1KbDhzRnQ5c05sOHNGajhjRG44OEhuODhueW1hREgzLzhNUndPQjlMUzB2RFlZNCtOT24zbTdydnZ4cjU5KzJDejJWQlhWNGRseTVhRmZWMnhhdGk5ZXpkTUpoTUFZTXVXTFdPR0FZMUdJMnJOR3pac3dNY2Zmd3kzMjQxang0NWR0WVpoZUNwVFFVRUJ5c3ZML1orWDZ2c3QxbFN1UURDc0VORmt4QkJCc21DejJRQmd6QVdaWTlIcjljakl5SWpZUE9uMjluYk1tREVEU3FVeUl1ZW52eEVFQVVhakVVYWpFUmFMWlVSb0dCWVhGd2VOUm9QNCtIZ2tKQ1FnSlNVRktwVUtTcVVTY1hGeEkvWmVDTlh4NDhjQkFOZGNjNDEvcE91THJ2eDl1SGp4b3VnaElwd2FxcXVyQVZ5K1dWKytmTG1vZFkybm9xSUMyZG5aME9sME9IVG8wSWdRY2VWVXBpOHU0cGJxKzcxMDZWSXNYYm8wN1BNRTRzaVJJemg2OUdoVXJrVkVGQzBNRVNRTHczdEVCRE9pNFBQNVlEUWFzV0RCZ29qVVpMUFpNREF3Z0d1dXVTWWk1NmZMMzJPdFZndXRWb3YrL243LzNna3FsUXFwcWFuSXpjM0Z0R25Ua0pxYWl0VFVWQ1FuSjQ4YkdQZnUzUnQyVFIwZEhRQ0Fnd2NQNHVEQmd4TWVQL3k3SzZad2FtaHJhd09BcU8rQXJWQW9zRzdkT3J6Ly92dW9xYW5CME5BUTFHbzFnTXRkbVF3R0F4UUt4VlVoUWc3ZmJ5SWlDaDVEQk1tQ3pXYURXcTBPYXE2enlXU0N6K2VMMkhxSTl2WjJUSnMyTGFLTHRxY2FyOWVMM3Q1ZWYzQ3cyKzBBTHMvRm56RmpCbkp6YzVHWm1TbjZWSnRnRE5jVUtJL0hJNnNhUXQxdlJRd2JOMjdFKysrL0Q0ZkRnVk9uVG1IRmloVUFnQU1IRGdDNFBOcVFtNXM3NGpseStINFRFVkh3R0NKSUZxeFdhOUJUbVlZWGFVWXFSSFIyZG1MT25Ea1JPZmRVbzlmcmNmSGlSVnk2ZEFrZWp3ZHF0UnE1dWJsWXNHQUJjbk56Unl6b2xWcENRZ0ljRGdjMmJkcUV4eDU3TE9acVVLbFU4SGc4R0J3Y2pGQjFZeXNwS2NITW1UUFIyZG1KUTRjT1ljV0tGUkFFd1QvQ01GclhKamw4djRtSUtIZ01FU1FMTnBzdDZEQ2cxK3VSa3BJaVNxZVcwYzV0dDlzeGMrWk0wYzg5VlRpZFRuUjBkS0M5dlIxV3F4VnF0UnF6WnMzQ3pKa3pJN3FPSlZ3NU9UbG9iMjlIYjI5dlROYVFuWjJOUzVjdTRlTEZpeEdvYkdJYk5tekFmLy8zZitQbzBhUHcrWHlvcjYrSDBXaEVZbUlpcnIvKytxdU9sOFAzbTRpSWdoY25kUUZFUHA4UGRyczk1RVhWa2REWjJZbXNyQ3p1RFJHQ25wNGVIRHAwQ0I5Ly9ESHE2K3VSbEpTRWxTdFg0cmJiYmtObFpTVXlNek5sR3lBQStEc0gxZFhWd1d3Mngxd05peGN2QmdBME56ZjcxeHNFNnNxZnk1V2J2Z1ZqdzRZTkFBQ3oyWXk2dWpyL1ZLYnJycnR1MUdscWN2aCtFeEZSOEJnaVNISjJ1eDJDSUFTMXFOcmxjc0Z1dDBka3ZZTFA1OE9sUzVjNENoR2s3dTV1N05tekI0Y1BINGJGWWtGWldSbSsrdFd2NGt0ZitsSk1kYmo2OHBlL0RPRHk3OWd2Zi9uTE1lZmdHd3dHbkRoeFFuWTEzSGJiYlFBdWQwUjYvdm5ueDF4ellEUWFyL3JjbGFGWnE5V0dWSHQrZnI2LzJjSHg0OGY5M1pmRzJzVmFEdDl2SWlJS0hrTUVTUzZVOXE2UlhBL1IzOThQdDl1Tm9xSWkwYzg5MlFpQzRBOFBSNDRjQVFDc1hyMGFOOTk4TThyS3ltSnlKR2Zod29YWXVIRWpnTXV0T1I5OTlGSHMzcjBiRnk1Y1FIdDdPNnFycTdGOSszWjg4NXZmeEpreloyUlh3NXc1YzNESEhYY0FBTTZmUDQvdmZ2ZTcyTGx6SjFwYVd0RGUzbzdQUC84Y1AvclJqL0RoaHg5ZWRkM1pzMmY3UC83OTczK1BDeGN1NExQUFBndTYvdUhSaUJNblRxQzN0eGZaMmRsWXNtU0o2RjhyRVJGSmgyc2lTSEtodEhmVjYvV0lpNHZEOU9uVFJhK25zN01UZVhsNUVWbHJNVmtJZ29DZW5oNDBOamJDYkRaait2VHBXTE5tVGRBN2pzdlZsaTFiWUxQWlVGTlRnN2EyTnJ6d3dndFhIYU5RS0pDWGx5ZkxHaDUrK0dFTURnNWkxNjVkNk92cncvYnQyNjg2WnRHaVJWZDlidG15WmNqSnlVRi9mejhPSERqZ240bzBIQW9DdFc3ZE9yejg4c3U0Y09FQ0FPQ0dHMjRZZHdxYkhMN2ZSRVFVSElZSWtwek5aa05DUW9LL3Azd2c5SG85MHRQVEVSY243bUNhMSt0RmQzZDMxRGFoaWtWNnZSNm5UcDJDeVdTYWRPRmhXRUpDQW43MnM1L2h3SUVEMkwxN044NmZQdytyMVlxRWhBVGs1dWFpb3FJQ1gvbktWMUJhV2lyTEdwUktKYlpzMllMMTY5Zmp3dzgvOUllOStQaDR6Smd4QTZ0WHI4YW1UWnV1ZWw1OGZEeWVlKzQ1L1BhM3YwVkRRd01FUVFocHY0bjA5SFJVVmxiaTVNbVRBSzdlWUU3TXI1V0lpS1NoRUFSQmtMb0ltdHIyNzk4UG44K0g5ZXZYQjNTOElBajQ0SU1QTUh2MjdER25TSVRxMHFWTE9INzhPRFp0MmdTVmlobjdTbTYzRzNWMWRiaDQ4U0xTMHRLd2FORWkyWVdIdlh2MzRvWWJicEM2REpLNWFQK2VETzlZL2NRVFQwVHRta1JFWWxLTU1wek11eVNTbk0xbVEwNU9Uc0RIVzYxV2VEeWVpQ3lxN3V6c1JFRkJBUVBFRjdTM3Q2T3VyZzRlandlTEZ5OUdhV21wckRzc0VSRVJVV1R4VG9razVmVjY0WEE0Z2xvUE1keFZKajA5WGRSYTNHNDMrdnI2c0dyVktsSFBHOHZNWmpOT25UcUZnWUVCRkJRVW9MS3lNaVlYU3hNUkVaRzRHQ0pJVXFGMlpsS3IxVUh2S3pHUnJxNHVxRlFxTHQ3RTVUYTNqWTJOYUc1dWhrYWptWlRySG9pSWlDaDBEQkVrcVZBNk14bU54b2kwZHUzczdFUlJVWkhvaTdWampkMXVSM1YxTll4R0kwcExTMUZlWHM3cFhVUkVSRFFDN3d4SVVzR09SQWlDQUpQSkpIcVhGcWZUQ1oxTzU5ODlkNnE2ZE9rU1RwNDhDYlZhamZYcjEwZGszUWtSRVJIRlBvWUlrcFRWYW9WR293bDROMk96MlF5djF5djZTRVJYVnhjMEdnMnlzckpFUFcrczhIcTlPSFBtREM1Y3VJREN3a0pVVlZVaFBqNWU2cktJaUloSXBxYjJ2QTJTbk0xbWs4V2k2cTZ1TGhRVkZVM0pqa01XaXdYNzl1MURlM3M3bGl4Wmd0V3JWek5BRUUxUmdpRGd6VGZmeE9iTm0zSHp6VGZqVDMvNlUwQ1BFZEhVd3hCQmtySmFyVUV0a0RZYWpVaElTQkMxUTVEVDZjVEF3QUNLaW9wRU8yZXM2T2pvd042OWUrSHhlTEJod3dadTVrVVVBY052VHJqZGJva3JtZGpiYjcrTk45NTRBM0Z4Y2RpNGNTTlNVMU1EZWl5U0hBNUhWSzVEUk1IaGRDYVN6TkRRRUZ3dVYxQWpFUWFEUWZSUmlPN3ViaVFtSms2NStmK05qWTFvYW1wQ1VWRVJxcXFxZ3RveG5JZ0NsNWFXQmdEUTZYUW9MQ3lVdUpyeDdkcTFDd0R3ODUvL0hETm16QWo0c1VqWnVuVXJXbHRiOGVjLy96a3ExeU9pd0hFa2dpUVQ3S0pxbjg4SHM5a2NrZlVRVTJrcWs4L25RMDFORFpxYW1sQlJVWUZWcTFZeFFCQkYwT3pac3hFWEY0ZUxGeTlLWGNxRUJnWUdvRmFyUncwSjR6MFdLV2ZPbklISDQ0bmE5WWdvY0F3UkpKbGcyN3VheldiNGZENVJSeUlHQndkajR0MUJzYmpkYmh3NGNBQmRYVjFZdVhJbEZpeFlJSFZKUkpPZVJxUEJpaFVyY1B6NGNmVDM5MHRkenJnRVFSaXowY1Y0anhIUjFNUHBUQ1FabTgwR2hVS0I1T1RrZ0k0M0dBd0F4RjFVM2QzZGpZU0VCR1JuWjR0MlRybXkyV3c0ZE9nUVhDNFgxcTVkTzJVN1VSRkpZZVhLbGJodzRRSjI3TmlCRzI2NEFmUG16WXZLZFZ0Ylc3Rno1MDdVMXRhaXY3OGZLcFVLSlNVbDJMeDVNMWF1WE9rLzdzWWJiL1IvUERnNDZQLzNuajE3eG4xczJMbHo1L0RPTysrZ29hRUJnNE9EeU12THc5cTFhN0Y1ODJZa0pDUmNWZGY1OCtmeDNudnZvYjYrSG1hekdTa3BLVmk4ZURHZWV1cXBDZXNoSW5sZ2lDREpXSzFXSkNVbEJieTVtOUZvaEVhamdVYWpFYTJHcnE0dUZCWVdUdnFwVEhxOUhvY1BINFphcmNiR2pSdEYzKzJiaU1ZWEZ4ZUhPKys4RS92MjdjT0hIMzZJakl3TTVPYm1JaTB0YmNMWG54a3pab1E4aGVqSko1L0U0T0FnRmkxYWhDVkxsc0JnTU9EWXNXTjQ2cW1uOE95enoyTFpzbVVBZ0UyYk5nRUFkdTdjQ1pWS2hWdHV1Y1YvanZFZUE0QlBQdmtFdi9yVnI2QldxN0ZpeFFva0p5ZWpzYkVSYjczMUZrNmZQbzBYWDN4eHhJYVZuMzc2S1Y1NjZTVUlnb0RGaXhlanNMQVFPcDBPUjQ0Y0NmaWFSQ1E5aGdpU1RMRHRYY1ZlVk8xeXVhRFQ2U2I5bEo3ZTNsNGNPWElFNmVucFdMTm16YWp2Q2hKUjVHazBHdHg2NjYyWVAzOCs2dXJxME5yYWlxR2hvWUNlRzJxSXVQMzIyL0cxcjMxdHhHdnRSeDk5aEczYnRtSEhqaDMrRVBIWVk0OEIrTnROKy9DL0ozcXN0YlVWMjdadFEzNStQcDUvL25uazVPUUF1RHoxNmNVWFg4VHUzYnV4YytkTzNISEhIUUNBQ3hjdVlOdTJiVWhNVE1Renp6eURpb29LLzdtMFdtMUExeVFpZVdDSUlNbFlyVllVRnhjSGRLelg2NFhGWWhHMURXdDNkemZVYXZXa25zclUwOU9EbzBlUG9xQ2dBTXVYTCtkOFppSVpLQzB0alZvNzVmdnV1KytxejYxZnZ4N2J0bTBUWmFIM2UrKzlCNi9YaThjZmY5d2ZJSURMYlcwZmVPQUI3TjY5R3djT0hQQ0hpQjA3ZHNEajhlQ1JSeDRaRVNBQUlEYzNOK3g2aUNoNkdDSklFaTZYQzBORFF3R1BSSmhNSmdpQ0lHcG5wcTZ1TGhRVUZBUThuU3JXZEhkM283cTZHa1ZGUlZpK2ZQbWtuN0pGUktOcmEydERVMU1UdXJxNjBOdmJpOTdlWGdDWDF4cUVxN2EyRmdxRkF2djM3OGYrL2Z0SFBhYTd1M3ZFOGNEbElFTkVzWTBoZ2lReDNKa3AwTG41WWkrcWRydmQ2Ty92eDVvMWEwUTVuOXgwZDNmajZOR2ptREZqeHBRS0VFcWxFbDZ2bHlNdU5LYXA5UHRoTXBud2IvLzJiNml2cjBkQ1FnSm16cHlKdkx3OFZGVlZvYjI5SFlJZ2hIME5zOWtNUVJDd2MrZk9NWTl4dVZ6K2p3MEdBOVJxdFgvdkRDS0tYUXdSSkluaFBTSUNIWWt3R28xSVNrb1NiVDUvZDNjM1ZDclZwQncrbjZvQkFyZzg1OXhtcy9FR2hjWmtzOWxFM2ZGZXpyWnQyNGI2K25yY2YvLzl1T2VlZS96N3dmaDhQdXpZc1VPVWF5UWxKY0Z1dCtQVFR6OE42TFVtUGo0ZURvY0RMcGVMNjdPSVl0emtuTWRCc21lMVdoRVhGeGZ3SDNPVHlTUjZhOWZKT0pXcHE2dHJ5Z1lJQU1qT3prWlBUNC9VWlpDTTlmVDBUSm4yeHNlUEg0ZEtwY0o5OTkwM1lrUEpDeGN1aUhhTnVYUG53dWZ6b2FHaElhRGpoMXZiMXRUVUJId05NVVpNaUVoOGsrc09pbUtHeldaRFNrcEtRRGU1dzR1cXAwK2ZMc3ExUFI0UHRGcnRwTnRncnF1ckM5WFYxVk0yUUFCQWNYRXg5SG85akVhajFLV1FEQm1OUnVqMWVzeWFOVXZxVXFKQ3JWYkQ0L0dNV0VEdGNEancyOS8rVnJSckRMZGUvZld2ZncyZFRqZmlNVUVRVUZOVGc0R0JBZi9uYnIzMVZnREF5eSsvaks2dXJoSEh0N2UzWDNWK2pVWURsOHNGczlrc1dzMUVKQTVPWnlKSldLM1dnTmREV0N3V0NJSWdXb2dZYmlNNG1hWXk2WFE2MU5UVVRPa0FBUUFxbFFwbFpXVm9hR2pBb2tXTFJCMjlvdGhtTkJyUjBOQ0E4dkx5S2JNbVlzT0dEZGk1Y3lkKzhJTWZZTldxVlZDcjFUaHg0Z1NxcXFvQ0hqbVl5THAxNjNEczJESHMyYk1IRHo3NElDb3JLNUdkblEyNzNZNm1waVpvdFZxOCt1cXIvdEdmdFd2WDR0U3BVOWkxYXhjZWV1Z2hWRlZWSVRNekU5M2QzYWl0cmNYdTNidEhuTCtzckF3blQ1N0VrMDgraVp5Y0hEejk5Tk9pMUUxRTRXT0lvS2dUQkFFMm13MTVlWGtCSFc4eW1RQkF0QkRSMDlPRDNOemNFWnNmeFRLejJZekRodzhqTHk5dlNnZUlZUmtaR1NndkwwZGpZeU15TXpOUlVGQ0FsSlNVS1hQalNIL2o5WHBoczluUTA5TUR2VjZQOHZKeVVUdTh5ZDMzdnZjOUpDY25ZKy9ldlRoMDZCQXlNek94YWRNbTNIUFBQYUx1L0x4MTYxWXNXYklFdTNidFFuMTlQVnd1RjFKVFUxRmFXb3J2Zk9jN1Y3WHkzckpsQ3lvcUt2RFJSeC9oekprejhIZzh5TS9QeDczMzNudlZ1Ujk5OUZFOCsreXp1SGp4SXR4dXQyZzFFMUg0RkFJbkcxS1VPWjFPZlBUUlIxaTZkQ25tekprejRmR25UNTlHUjBjSGJyLzk5ckN2UGR4RnBLS2lJcUJyeTUzRDRjQm5uMzBHalVhRGRldlc4VWI1Q2g2UEJ4MGRIUmdZR0lERDRZRFg2NVc2SklveXBWS0pwS1FrWkdWbG9iaTRlTks4Y1VCRUZHMktVZDZoNUNzcVJkMXdlOWRnOW9nUWF4UkNyOWZEN1hZalB6OWZsUE5KYVdob0NBY1BIb1JTcWNSMTExM0hBUEVGS3BVS0pTVWxLQ2twa2JvVUlpS2lTWWNMcXlucWh0dTdCckltUWhBRVVVTkVUMDhQTWpJeW9ORm9SRG1mVkh3K0h3NGZQZ3lYeTRYcnI3K2VyUktKaUlnb3FoZ2lLT3FzVml1VVNtVkFOL0lPaHdNZWowZTBFTkhkM1Izem94Q0NJT0RZc1dNd0dBeTQ3cnJyQWw2Z1RrUkVSQ1FXaGdpS09wdk5GdFJVSmtDY1JkVldxeFUybXcwRkJRVmhuMHRLOWZYMTZPcnF3cXBWcTZiVUlsRWlJaUtTRDRZSWlycmhQU0lDWVRLWkVCY1hoOVRVMUxDdjI5UFRnNlNrSk5GR05hVFEyZG1KNXVabVhIdnR0VEUvb2tKRVJFU3hpeUdDb3M1dXR5TTVPVG1nWTAwbUUxSlRVMFhaV1hwNGwrcFlaVEtaY09MRUNjeWJOMjlTZEpZaUlpS2kyTVVRUVZFMU9EZ0lyOWNiVklnUVkrVEE1WEpCcjlmSGJJaHd1OTA0Y3VRSU1qSXljTTAxMTBoZERoRVJFVTF4REJFVVZYYTdIUUFDQ2hGdXR4c09od05wYVdsaFg3ZW5wd2NxbFFyWjJkbGhueXZhQkVGQVRVME5mRDRmVnE1Y09lVTNreU1pSWlMcE1VUlFWQVVUSXNSY1ZOM1QwNE84dkR4UnBrVkZXMU5URS9yNys3RnExU29rSmlaS1hRNFJFUkVSUXdSRjEzQ0lTRXBLbXZCWXNVS0UxK3VGVnF1TnlhbE1QVDA5YUdwcXdwSWxTNUNabVNsMU9VUkVSRVFBR0NJb3ltdzJHelFhVFVDN0s1dE1KaVFsSlNFK1BqNnNhK3AwT3ZoOHZwanJabVMxV25IczJESE1taldMdXk0VEVSR1JyREJFVUZRRjI1bEpqS2xNZlgxOXlNaklDRHVNUkpQWDY4WFJvMGVSa3BLQ2E2KzlWdXB5aUlpSWlFWmdpS0NvQ2pSRStIdytXSzFXVVVKRWIyOXZ6STFDMU5YVndlRndZTldxVlFHTjJoQVJFUkZGRTBNRVJZM1A1NFBUNlF4b296bUx4UUtmenhkMmlMRFpiTERaYk1qTHl3dnJQTkhVMjl1TDF0WldWRlZWQlR4cVEwUkVSQlJOREJFVU5RNkhBNElnUkxVelUxOWZIeElTRW1KbWwrckJ3VUVjUDM0Y3hjWEZLQ29xa3JvY0lpSWlvbEV4UkZEVUJOdmVWYVZTQmRURmFUeTl2YjNJeTh1TG1iMFZUcHc0QVpWS2hjcktTcWxMSVNJaUlob1RRd1JGVGJBaFl2cjA2V0hkL0h1OVh1aDB1cGlaeXRUYTJvcSt2ajRzWDc0Y2FyVmE2bktJaUlpSXhzUVFRVkZqdDlzUkZ4Y1gwSVpwWW5SbUdtN3RHZ3Nod213Mm83YTJGZ3NXTEVCV1ZwYlU1UkFSRVJHTml5R0Nvc1ptc3lFNU9YbkMwUVc3M1k2aG9TRlIxa1BFUW10WHI5ZUxtcG9hVEo4K0hXVmxaVktYUTBSRVJEUWhoZ2lLbWtEYnU0cTFxSHA0UFlUY05UUTB3R2F6WWNXS0ZZaUw0MzlKSWlJaWtqL2VzVkRVQkJvaXpHWXpGQW9GVWxOVFE3NVdyTFIyTlJnTWFHbHB3WklsU3dKcWZVdEVSRVFrQnd3UkZCVkRRME53dTkwQmowUk1tell0ckUzV2hsdTdwcWVuaDN5T1NQUDVmRGh4NGdTeXM3TXhaODRjcWNzaElpSWlDaGhEQkVYRmNHZW1RTjV0RjJOUmRXOXZMM0p6YzJYZDJ2WGN1WE93Mld5b3FxcVN1aFFpSWlLaW9EQkVVRlFFMnQ1MWFHZ0lkcnM5ckJBeDNObzFQejgvNUhORW1zVml3ZG16WjdGbzBTTHVTazFFUkVReGh5R0NvaUxRRUNIR291cUJnUUY0dlY3azV1YUdmSTVJRWdRQkowNmNRRnBhR2twTFM2VXVoNGlJaUNob0RCRVVGWGE3SGZIeDhSTnVvaVpHaU5CcXRVaFBUMGRDUWtMSTU0aWt0clkyR0F3R1ZGVlZ5WHE2RlJFUkVkRllHQ0lvS29iM2lKaUl5V1NDUnFNSkt3Qm90VnJaamtJNEhBN1UxOWRqd1lJRllhLzdJQ0lpSXBJS1F3UkZSVEI3UktTbHBZVjhIWmZMQlpQSkpOc1FjZkxrU1dnMEdpeGN1RkRxVW9pSWlJaEN4aEJCRVNjSVFrQWh3dWZ6d1dLeGhQVU9mWDkvUDVSS0pUSXpNME0rUjZSMGRYV2hyNjhQVlZWVlliV3ZKU0lpSXBJYVF3UkYzT0RnSUh3KzM0UWh3bXExd3VmemhiMGVJaXNyUzNZMzZWNnZGN1cxdFpnelp3NnlzcktrTG9lSWlJZ29MQXdSRkhHQjdoRWgxcUxxbkp5Y2tKOGZLZWZPbmNQUTBCQVdMVm9rZFNsRVJFUkVZV09Jb0lnTHByMnJVcWtNYUVPNjBkaHNOamdjRHRtdGg3RGI3VGgzN2h6S3k4dGwyekdLaUlpSUtCZ01FUlJ4d3lFaUtTbHAzT01zRmd0U1UxTkRibnVxMVdvUkh4OHZ1NjVIdGJXMVNFbEpRVWxKaWRTbEVCRVJFWW1DSVlJaXptYXpJU2twQ1hGeDQvKzZEWWVJVUExUFpaTFQzZ3RhclJiZDNkMVlzbVRKaEY4L0VSRVJVYXpnWFExRlhDQ2RtWWFHaHVCd09FSU9FWUlnb0wrL1gxWlRtWHcrSDA2ZlBvM0N3a0paMVVWRVJFUVVMb1lJaXJoQVFvVFZhZ1dBa1BlSU1CcU5HQm9ha3RYTmVtdHJLK3gyT3hZdlhpeDFLVVJFUkVTaVlvaWdpUEo2dlhBNm5ST0dDTFBaREFBaGowUm90Vm9rSnljSHRLRmROQXdPRHFLeHNSSHo1OCtYVFUxRVJFUkVZbUdJb0loeU9Cd0FKdTdNWkxGWW9GUXFKMXg4UFJhdFZpdXJVWWlHaGdhbzFXb3NXTEJBNmxLSWlJaUlSTWNRUVJFVmFIdlhjRG96ZVR3ZTZQVjYyZXdQWWJGWTBON2Vqb3FLQ3FoVUtxbkxJU0lpSWhJZFF3UkZWS0FiellYVG1VbXYxOFBuODhrbVJEUTBOQ0F0TFEwelo4NlV1aFFpSWlLaWlHQ0lvSWl5MisxUUtwVklURXdjOHhpUHh4TldaeWFkVG9lMHREUlpiT1NtMSt2UjNkMk5pb29LV2JXYUpTSWlJaElUUXdSRmxNMW1DMmdxRXhENm9tcWRUb2ZzN095UW5pdTJ1cm82NU9Ua0lDOHZUK3BTaUlpSWlDS0dJWUlpS3BEMnJzTWhJcFQycmw2dkZ3YURBVmxaV1NIVko2YmUzbDRNREF5Z29xSkM2bEtJaUlpSUlvb2hnaUlxMEJBUmFtY21nOEVBbjg4bitVaUVJQWlvcTZ0RFVWRVJNakl5SksyRmlJaUlLTklZSWloaTNHNDNob2FHQXRvakl0VE9URHFkRHRPbVRSdDN6VVUwZEhSMHdHcTFZdEdpUlpMV1FVUkVSQlFOREJFVU1jRzJkdzJGVHFlVGZDcVQxK3RGWTJNalpzK2VqV25UcGtsYUN4RVJFVkUwTUVSUXhBUVNJc0xwek9UeithRFg2eVdmeXRUVzFnYVh5NFd5c2pKSjZ5QWlJaUtLRm9ZSWlwaEFkcXNPcHpPVDBXaUUxK3VWTkVSNFBCNmNPM2NPcGFXbDBHZzBrdFZCUkVSRUZFME1FUlF4RG9jRGFyVWFhclY2ekdQQ0NSRTZuUTVKU1VraExjZ1dTMXRiRzN3K0grYlBueTlaRFVSRVJFVFJ4aEJCRWVOd09DYTh3Ui91ekRUUnVvblJTTDAvaE1malFYTnpNMHBMU3hFZkh5OVpIVVJFUkVUUnhoQkJFV08zMndNS0VkT21UUXU2TTVNZ0NCZ1lHSkIwVWZXRkN4Zmc5WHBSV2xvcVdRMUVSRVJFVW1DSW9JZ0paQ1JpdUwxcnNFd21FendlajJRakVWNnZGODNOelpnN2R5NUhJWWlJaUdqS1lYQ0tJVk1BQUNBQVNVUkJWSWlnaVBCNFBIQzczZU9HaU9IT1RLSHNWSzNUNlpDWW1DaFpTOVVMRnk3QTQvRmczcng1a2x5ZmlJaUlTRW9NRVJRUlRxY1RBTVlORWVFdXFwWnFLcFBYNjhXNWMrZFFVbEtDaElRRVNXb2dJaUlpa2hKREJFWEVjSHZYU0lTSTRmVVFVazFsdW5EaEFvYUdodGlSaVlpSWlLWXNoZ2lLaUVCRFJDaWRtU3dXQzl4dXR5UWhZbmd0QkVjaGlJaUlhQ3BqaUtDSWNEZ2NVQ2dVU0V4TUhQT1lVRHN6NlhRNnFOWHFrS1pCaGV2aXhZdHd1OTBjaFNBaUlxSXBqU0dDSXNMaGNFQ2owU0F1YnV4Zk1ZdkZFdko2aU96czdLRERSN2g4UGgrYW01c3haODZjY2NNUkVSRVIwV1RIRUVFUk1kRWVFUjZQQjNhN1BhWVdWWGQxZFdGd2NKQ2pFRVJFUkRUbHFhUXVnQ1luaDhPQnpNek1NUiszV3EwQUVIUjdWNnZWQ3BmTEpjbDZpT2JtWnN5Y09STWFqU2JxMTZiZ2VUd2VkSFIwUUtmVHdlbDB3dXYxU2wwU1RVQ3BWRUtqMFNBN094dkZ4Y1ZRcWZnbmlvaElydmdLVGFJVEJBRk9wM1Bja1FpejJRd2crTTVNT3AwT0twVUs2ZW5wWWRVWUxLMVdDNVBKaE9YTGwwZjF1aFFhZzhHQXBxWW1aR1ptWXVIQ2hVaEpTWUZTcVpTNkxKcUExK3VGeldaRFQwOFBxcXVyVVZaV2hveU1ES25MSWlLaVVUQkVrT2hjTGhkOFB0K0VuWm5pNHVLQzdzeWswK21RbVprWjlmVVF6YzNOeU12TEMybGpQSW91ZzhHQXhzWkdMRnEwS09waGs4S2pWQ3FSbHBhR3RMUTBHSTFHTkRRMG9MeThmRW9GaVJ0dnZCR0ppWW40OE1NUEF6cis4Y2NmUjFKU0VwNTU1cGtJVnhhWVlPc25vdGpGTlJFa3VrRGJ1NmFtcG9iVW1TbmFVNWxNSmhPMFdpM1hRc1FBajhlRHBxWW1Cb2hKSUQwOUhZc1dMVUpUVXhNOEhvL1U1Y2hXZjM4L2REcWQxR1VRMFJURWtRZ1NYYUFoWXJ3MUU2T3gyKzF3T3AxUkR4SE56YzFJVDA5SFRrNU9WSzlMd2V2bzZFQm1aaVlEeENTUm5wNk96TXhNZEhSMG9LU2tST3B5Wk9rLy8vTS94KzJDUjBRVUtYemxJZEZORkNKQzdjeWswK2tRRnhjWDFSdEV1OTJPUzVjdVlkNjhlVkc3Sm9WT3A5T2hvS0JBNmpKSVJBVUZCUmdZR0pDNkRObEtTa3BpeTJraWtnUkRCSW5PNFhCQXBWSkJyVmFQK3Zod1o2WlFRa1JtWm1aVUY4aTJ0TFJBbzlGZ3hvd1pVYnNtaGM3cGRDSWxKVVhxTWtoRUtTa3AvamNtaUloSVBqaWRpVVRuY0RnbW5Nb0VCTi9lVmFmVFllYk1tV0hWRmd5MzI0MExGeTZnb3FJaTZndTVLVFJlcjVkZG1DWVpwVkk1SmR2ekNvS0FEejc0QUI5KytDRjZlbnFRbHBhRzY2NjdEdC82MXJkR0JPV3hGaktmUDM4ZTc3MzNIdXJyNjJFMm01R1Nrb0xGaXhmanFhZWVRa3RMQzc3Ly9lOGpNek1UNzc3NzdsV3ZiNTJkbmZqMnQ3K05CUXNXWVB2MjdRR2RNeERuenAzRE8rKzhnNGFHQmd3T0RpSXZMdzlyMTY3RjVzMmJrWkNRRU1aM2k0aWt3QkJCb3B0b296bXoyUngwWnlhbjB3bTczUjdWOVJCdGJXMklpNHZEN05tem8zWk5JcEtYbHBZVzFOYldvcWVuQjBORFF3RTlaOVdxVlZpOWVuVlkxLzNkNzM2SDNidDNZOW15WlZpNGNDRk9uanlKblR0M29yR3hFYi8rOWE4Ukh4OC81bk0vL2ZSVHZQVFNTeEFFQVlzWEwwWmhZU0YwT2gyT0hEa0NBQ2d0TFVWSlNRbmEydHBRVjFlSHhZc1hqM2orM3IxN0FRQTMzM3h6d09lY3lDZWZmSUpmL2VwWFVLdlZXTEZpQlpLVGs5SFkySWkzM25vTHAwK2Z4b3N2dnNoOVFZaGlEUC9Ia3VnY0RzZTRMUmt0Rmd1bVRac1cxTHY3T3AwT0NvVWk2TVhZb2ZMNWZHaHJhME5KU1FuL3NCRk5RVTZuRS92MjdVTnpjek15TXpNeGQrNWNwS1dsQmZTNkZlNzBSNWZMaFZPblR1Ry8vdXUvL0srbFRxY1RQL3JSajNEdTNEbjgrYzkveGplKzhZMVJuM3Zod2dWczI3WU5pWW1KZU9hWloxQlJVZUYvVEt2VitqKys1Wlpic0gzN2R2ejFyMzhkRVNJRVFjQm5uMzBHalVhRDlldlhCM1hPc2JTMnRtTGJ0bTNJejgvSDg4OC83MjlTSVFnQ1huenhSZXpldlJzN2QrN0VIWGZjRWNSM2lZaWt4cnNqRXBYSDQ0SGI3UjUzSk1KcXRRYTlPSHBnWUFEcDZlbFJ1Nkh2NmVuQjRPQWc1czZkRzVYckVaRjgrSHcrL1BHUGY0VEZZc0Z0dDkwVzljWUtnaURnc2NjZUcvRm1qRWFqd2NNUFA0ekhIMzhjKy9mdkh6TkU3Tml4QXg2UEI0ODg4c2lJbTMwQXlNM045WCs4WWNNR3ZQTEtLemg0OENBZWZmUlIvelRBaG9ZR2FMVmEzSHp6emRCb05FR2RjeXp2dmZjZXZGNHZIbi84OFJGZDdoUUtCUjU0NEFIczNyMGJCdzRjWUlnZ2lqRU1FU1FxcDlNSllPek9URDZmRDNhN1BlaTFEWHE5UHFvdFZsdGFXbEJZV09qL0kwcEVVMGQxZFRWME9oM3V2ZmRlU1ZvN3g4WEY0WnBycnJucTgyVmxaVkFvRk9qcTZocnp1YlcxdFFEZ0gwVVlTMHBLQ3E2Ly9ucnMyN2NQcDA2ZHdySmx5d0NNUHBVcDBIT09WNU5Db2NEKy9mdXhmLy8rVVkvcDd1NE82ZHhFSkIyR0NCTFZSTzFkN1hZN0JFRUlxb09PMSt1RjJXekd3b1VMUmFseElpYVRDUU1EQTFpM2JsMVVya2RFOHVGME9sRlRVNE5seTVaSnRqZE1mSHo4cUhzL0tKVktLSlhLY2RkbUdBd0dxTlhxZ0JwWDNIenp6ZGkzYngvKyt0ZS9ZdG15WlJnYUdzS0JBd2N3YTlhc0VhKzN3Wnh6TkdhekdZSWdZT2ZPbldNZTQzSzVRam8zRVVtSElZSkVOVkdJc05sc0FJQnAwNllGZkU2ajBRaEJFTVpkWnlHbTF0WldwUDEvN04xNWROVDF2VC8rNTJRbWswd1NFcktIUUVoQ0NCQVNOb0VBS2lLeWlGUndRYXUwdDVacnNiVmU5Vlp0VHozMzNIcnUvYmEzMTZPMTFsSmF0ZFV1dDFkc3dRM2NTc0FGQkV3d0FVSkNRdmFFSkpOdDFzeStmWDUvOEp1NVRHYkpiTWxrZVQ3TzhSaG41dlA1dkNlUStIbk8rLzErdlZKU3hyMnBIUkZGWDN0N094d09SMVFMS2pnY0RxK1BhelFhMkd3MnY3K2JwRklwREFZRHpHYnpxQldQbGk1ZGl0emNYSnc2ZFFvLytNRVBVRlZWQloxT2h3Y2VlQ0RrYzNxVGtKQUF2VjZQanovK21KWHVpS1lROW9tZ2lESVlEQkNKUkQ2WEFUbDdSQVF6RTZGUUtCQWZIKzkzbjBXa1dDd1dkSFYxY1M4RTBUU2wwV2dBSUtvZklsZ3NGcTlMbGlvckt3SEE3NnlzYy8rRzg3WCtpRVFpYk51MkRYcTlIbFZWVlRoMjdCaGlZMk94ZWZQbWtNL3B6Zno1OCtGd09GQlhWeGZTOFVRME1URkVVRVFaREFiRXg4ZDduWW9Icm9hSXVMZzR2K1VKUjFJcWxlTTJDOUhlM282WW1KaHg3VWRCUkJPSElBZ0FFTlR2cUxHd2I5OCt0eVUrL2YzOStPTWYvd2dBdVAzMjIzMGU1M3p1NVpkZjlnZ2lIUjBkSHErLzlkWmJJUmFMOGNrbm42Q3lzaEkzM25pangweHhzT2NjYWZ2MjdRQ0FYLy82MXhnY0hIUjdUaEFFVkZaV3NpczUwU1RFNVV3VVVhUDFpTkRwZEVGM0ZGWXFsU2dxS2dwM2FLTVNCQUd0cmEwb0xDeGtXVmNpaXBxNHVEZ1lEQWJzMmJNSEsxZXVoTWxrUWxWVkZZeEdJKzY2Nnk2c1dMSEM1N0ViTm14QVRVME5Qdnp3UXp6MDBFTll0V29WMHRQVDBkUFRnd3NYTHVEbzBhTnVyMDlMUzBONWVUbE9uandKUVJCY04vemhuSE9rbTIrK0dWVlZWYWlvcU1DZVBYdXdZc1VLWkdabVFxL1g0OUtsUytqdjc4ZnZmLzk3WkdSa2hQWU5JNktvNEowU1JkUm9QU0tHaDRjREtnbm9aRFFhUnoxbnBNamxjdWoxK25FSkxFUkV2b2hFSXZ6M2YvODNYbjMxVlp3NmRRb21rd241K2ZuWXNXT0hXOVVrWDU1NDRna3NXYklFNzcvL1BzNmZQdytiellaWnMyYmhtOS84cHRmWGI5dTJEV2ZPbkVGdWJxNUg0N2xRenpuU2ozNzBJeXhmdmh3ZmZ2Z2hMbDY4Q0xQWmpPVGtaQlFYRjJQdjNyM0l6ODhQNkR4RU5IRXdSRkRFQ0lJQW85SG9jeWJDWnJQQmFEUUd0YWxhcVZRQ1FOQjlKVUxSMHRLQ25KeWNvR2RLaUlnaXBhS2l3dlgxazA4K2lTZWZmRExnMTE5cjgrYk5IbnNiZkhFdUpkcTJiWnZmamMrQm5OUFhlRVFpRWJadTNZcXRXN2NHTkNZaW12aTRKNElpeG13MncrRndqRnFaS1ppYmRLVlNpZVRrWk1UR3hrWmtqTDRNRHcranY3OGZ4Y1hGWTNvZElxS0o1dkRodzVCSUpMajExbHVqUFJRaW1rUVlJaWhpUml2djZxek1GTXhNaEVLaFFIcDZldmlERzBWYld4dVNrcEtDV21wRlJEVFpIVDE2RkoyZG5kaTBhZE80RmJBZ29xbUJ5NWtvWWdMdEVSSG9USVFnQ0ZDcFZHTmVLY25oY0tDam93TUxGeTVrRFhNaW1oWis4cE9mUUNRU29iS3lFaGtaR2RpN2QyKzBoMFJFa3d4REJFVk1JRE1SQ1FrSkVJdkZBWjFQcTlYQ1pyT04rYWRqUFQwOXNGcXRLQ2dvR05QckVCRk5GSFYxZFRDYnpWaTFhaFVlZmZSUnpKdzVNOXBESXFKSmhpR0NJc1pnTUVBaWtmaXNyejQ4UEJ6MFVpYXhXSXlVbEpSSURkR3J0clkyNU9ibUlqNCtma3l2UTBRMFVienp6anZSSGdJUlRYTGNFMEVSTTFxUGlPSGg0YUEzVmFlbHBZM3BFaU9kVG9lQmdRSE1temR2eks1QlJFUkVOTlV3UkZERUdBd0dueUhDYkRiRGFyVUdQUk14MWt1WjJ0dmJrWkNRd0EzVlJDTnMyYklGVzdac3dTdXZ2Qkx0b1JBUjBRVEVFRUVSNHk5RU9EZFZCeG9pckZZcnRGcnRtSVlJNTRicXdzSkNicWdtSWlJaUNnSkRCRVdFeldhRHhXSVp0Ynhyb011WlZDb1ZBSXhwZVZlNVhBNnoyY3dOMVVSRVJFUkJZb2lnaURBYWpRRDhWMmFLaVlsQlltSmlRT2RUS0JTUXlXU1F5V1FSRytOSWJXMXR5TW5KOGJ1UGc0aUlpSWc4TVVSUVJBVFNJeUl4TVRIZ1pVUE9UZFZqeFdBd29LK3ZENFdGaFdOMkRTSWlJcUtwaWlHQ0lpS1FIaEhCYktvZTZ4RFIzdDZPK1BoNHpKbzFhOHl1UVVSRVJEUlZNVVJRUkRoRGhMZmxSNElnUUtmVEJid2Z3bUF3d0dReWpkbCtDRUVRME5IUmdZS0NBc1RFOEVlQWlJaUlLRmhzTmtjUllUUWFFUjhmNy9XbTNHZzB3bTYzQnp3VG9WQW9JQktKa0pxYUd1bGhBZ0NHaG9aZ01CaTRvWnA4MnJKbEN3RGdubnZ1d1hlKzh4MjgvdnJycUtpb2dGcXR4cmUrOVMwODhNQURicTl2YlczRndZTUhjZjc4ZWFqVmFpUW1KcUs0dUJqYnQyL0hUVGZkNVBkYUNvVUM3Nzc3THFxcXF0RFQwd09iellhWk0yZGk4ZUxGK01ZM3ZvSDU4K2ZqMUtsVCtJLy8rQThBd09PUFA0NGRPM2I0UE44UGYvaERYTGh3QVlzV0xjSytmZnVDdmxZd3dubmZSRVEwdVRGRVVFUVlqVWFmbTZDZGxaa0NEUkZLcFJMSnljbVFTTWJtcjJkSFJ3ZlMwdEtDV2w1RjA5ZUxMNzZJbzBlUCtueiswS0ZEK1AzdmZ3K0h3K0Y2VEt2Vm9ycTZHdFhWMWRpMGFSTisvT01mZTkwUDlQbm5uK09GRjE1d0ZTWndVaWdVT0hueUpBb0tDakIvL255c1diTUd5Y25KMEdxMU9IbnlwTThRb1ZRcVVWdGJDd0RZdW5WclNOY0tWRGp2bTRpSUpqK0dDSW9JbzlIb3MvS1NzMGRFb011WnhyTEpuTTFtUTNkM041WXVYVG9tNTZlcHBiVzFGZWZQbjhkZGQ5MkZyVnUzd21ReVFSQUUxL01WRlJXdVptekxseS9IUGZmY2cxbXpaa0dwVk9MSWtTTTRjZUlFamg4L2pzTENRdHgzMzMxdTV6NTc5aXorNjcvK0M0SWdJQ2twQ2J0MjdjTEtsU3VSa0pBQXVWeU9ZOGVPdVc3QUpSSUpicjc1Wmh3K2ZCaTF0YlhRYXJWSVRrNzJHTytKRXljZ0NBSWtFZ2syYnR3WTByVUNFYzc3SmlLaXFZRWhnaUxDYURRaUl5UEQ2M1BEdzhPUVNDUUJsV3QxT0J4UXE5VmpWaldwdDdjWERvY0RlWGw1WTNKK21sck9uVHVIdSs2NkM0ODg4b2pIYzFxdEZyLzV6VzhBQUxmZWVpdWVldW9wMTQzNDNMbHpzWHo1Y2p6NzdMTTRmdnc0M256elRkeDU1NTJJaTRzREFKaE1KanozM0hNUUJBRVpHUmw0NFlVWGtKdWI2enAzZm40KzFxNWQ2elpyc0dYTEZodytmQmgydXgyblRwM0NiYmZkNWpHbXp6NzdEQUN3YnQwNlYyZ1A1VnIraFBPK1E5WFMwb0lMRnk2RWRRNGlJb29zaGdnS205MXVoOFZpOGJ1Y0tkQlpDSTFHQTd2ZFBtWXpFUjBkSFpnMWF4YWtVdW1ZbkovR2pzUGhnTkZvaE1WaWdjMW1nOTF1aDkxdWQzMXRzOWtpZnMzWTJGaVAvUTlPSDN6d0FRd0dBMUpTVXZEWVk0OTUvU1QvNjEvL09vNGZQdzZkVG9mYTJscXNYcjBhQUhEMDZGR28xV29Bd0JOUFBPRjJVMyt0YTMrbUZpMWFoTHk4UEZ5NWNnVW5UNTcwQ0JHRGc0TzRkT2tTZ1AvYjB4SHF0ZndKNTMySEtpVWxaY3oyU0kzVTNkMDlMdGNoSXByc0dDSW9iTTVQTUgzZGhPaDB1b0J2QUJRS0JTUVNpZGVsR3VFeUdvM283Ky9IOWRkZkgvRnpVMlFZREFZTUR3L0RZREJBcjlkRHI5ZTd2Zzdray9KSTMyaVdscGI2RE1Cbno1NEZBQ3hkdWhRS2hjTHJhOFJpc2V2cjl2WjIxODMwbDE5K0NRREl6YzFGZVhsNXdPUFp2SGt6L3ZqSFArTGN1WE1lRmMrY1M1bFNVbExjYnRwRHZaWXY0Ynp2VUdWbVptTHo1czFoblNOUXAwK2Z4cGt6WjhibFdrUkVreGxEQklYTlg0aHdPQnpRNi9XWU8zZHVRT2RTS3BWSVRVMGRrODJZWFYxZGtFcWw3QTB4UVZnc0ZpaVZTcWhVS2lpVlNpaVZTcGhNSnRmeklwRUlNcGtNaVltSnlNN09Sa0pDQWhJVEV5R1ZTaUdSU0NBV2kxMy9kbjc5K2VlZlIzU01jK2JNOGZsY1oyY25BT0RreVpNNGVmTGtxT2R5RmhnQXJ1NjFBSUNTa3BLZ3hyTjU4MmI4NlU5L2dzMW13NWt6Wjl4bUhKeExtVzY1NVJhM29nU2hYc3VYY040M0VSRk5IUXdSRkRaL0lVS3YxN3MyY3daQ29WRDR2WEVMUjBkSEIvTHk4dGdiSWtwTUpoUGtjamtHQmdhZ1ZDcGRHKzZCcTVXN3NyT3prWmFXaHVUa1pDUW1Ka0ltazBYOXp5bytQdDduYzNxOVBxaHpYYnZjU3F2VkFrRFFNMjVaV1ZsWXVuUXBMbHk0Z0pNblQ3cENSSDkvUHhvYkd3RzRMMlVLNTFxK2hQTytpWWhvNm1DSW9MRDVDeEhCbEhlMVdDelE2WFJqc2g5Q3BWSkJxOVZpMWFwVkVUODNlU2NJQXRScU5lUnlPZVJ5T1pSS0pZQ3JOK2JwNmVrb0xDeEVXbG9hVWxOVEVSc2JHK1hSQmk4dUxnNEdnd0U3ZCs3RVk0ODlGdFN4RW9rRU5wdk5iZVlsVUZ1MmJNR0ZDeGRRWFYzdEtxM3NuSUVwS0NoQWNYRnh4SzdsVFRqdm00aUlwZzZHQ0FxYjBXaUVXQ3oyZWlQb0RCR0J6RVE0YnpMSElrUjBkSFFnS1NscHpMcGcwMVdDSUtDdnJ3ODlQVDJReStXdUc5ZjA5SFFzV2JJRXMyYk5Ra3BLU3BSSEdSbFpXVm5vNk9pQVhDNFArdGpNekV4Y3VYSUY3ZTN0UVIrN2Z2MTY3TnUzRDJhekdWOSsrU1UyYnR6b1dzbzBjaFlpM0d0NUU4NzdKaUtpcVlNaGdzTG1yOUdjVHFkRFhGeGNRTldRVkNvVlpESlp3RlZpQXVWd09IRGx5aFdQVDJncGNuUTZIZHJiMjlIWjJRbWowWWpZMkZqazVPUmcxcXhaeU1uSkNidkU1MFJVV2xxS2pvNE8xTmJXUXFQUkJCV09saTFiaGl0WHJ1RHk1Y3ZvN094RWZuNSt3TWNtSkNUZ2hodHV3Q2VmZklJdnZ2Z0NDeGN1UkhOek0ySmlZcnh1UGc3bld0NkU4NzZKaUdqcTRPSndDdHRvM2FvRDdReXRVcW5HcEl6andNQUF6R1p6d0p1N0tUQjJ1eDFkWFYzNDdMUFA4TkZISCtIeTVjdElTMHZEalRmZWlKMDdkMkx0MnJYSXo4K2ZrZ0VDdU5vakFRRE1aak4rK2N0ZitsejdyMVFxOGRWWFg3azk1dXc0TFFnQ25udnVPWi83REZRcWxkZkhuVE1PVlZWVnJsbUk2NjY3enVzc1hyalhHaW1jOTAxRVJGTUhaeUlvYktNMW1zdkp5UW5vUEdxMUdnVUZCUkVjMlZWZFhWMUlUMC8zMlZHYmdxUFg2OUhVMUlUT3prNVlyVmJNbURFRFM1Y3VSWDUrdnQrTnlGTk5TVWtKTm0zYWhPUEhqK1AwNmRONDlORkhjZmZkZDJQKy9QbUlpWWxCWDE4ZnpwNDlpNk5IaitLT08rNXcyNDh6Yjk0ODNIMzMzWGo3N2JmUjFOU0VoeDkrR1BmZWV5OUtTa29RR3h1TDl2WjJmUFRSUnlncksvUGFwOElaR0pSS0pkNTU1eDBBd05hdFc3Mk9NOXhyUmZKOUV4SFIxTUVRUVdFUkJNSG5USVJ6TTJlZ202cjFlajFtenB3WjBmSFo3WGIwOVBTZ3JLd3NvdWVkanJSYUxSb2JHOUhWMVlXWW1Cams1ZVdoc0xEUVo0Q2NEcDU0NGdub2REcFVWbGFpdGJVVnp6Ly92TWRyUkNLUjF5RDkzZTkrRnlhVENSOSsrQ0g2K3Zxd2I5OCtqOWY0K25zYkV4T0RUWnMyNGVEQmcxQ3IxVWhJU1BEYi95U2NhM2tUenZzbUlxS3BnU0dDd21JMm15RUlndC9LVElGc3FuWjIxSTEwaU9qcjY0UE5aa05lWGw1RXp6dWRxRlFxTkRZMm9ydTdHN0d4c1ZpMGFCR0tpNHVuN0RLbFlNVEZ4ZUduUC8wcFRwdzRnYU5IajZLcHFRbkR3OE9JaTR0RGRuWTJsaXhaZ20zYnRubmRqeU1XaS9IRUUwOWc0OGFOT0hMa0NPcnI2NkhSYUNDVlNwR1hsNGZycjc4ZU8zZnU5SG50clZ1MzR1REJnd0NBRFJzMitQM3pDUGRha1h6ZlJFUTBOVEJFVUZqOGxYZDE5Z0VJWkNaQ3JWWkRLcFVpSVNFaG91UHI2dXBDVmxiV3RGcG1FeWxEUTBOb2FHaEFYMThmcEZJcHlzcktNSC8rL0VsWmpqVllGUlVWQWI5V0pCSmh3NFlOMkxCaFEwalhXcjU4T1pZdlh4NzBjZGVXYlBWV2xTbmNhNDMyUFFqM2ZSTVIwZVRHRUVGaENTUkVCRG9URWVsTjFUYWJEWEs1UEtRYnRPbE1yOWZqd29VTDZPbnBRWHg4UEpZdFc0WjU4K2E1ZFVHbTZQdnd3dzhCQURrNU9WeXVSMFJFNDQ1M0JSU1cwYnBWeDhmSFF5d1dqM29lbFVxRldiTm1SWFJzdmIyOWNEZ2NtRDE3ZGtUUE8xWFpiRFkwTkRTZ3Fha0pZckVZeTVZdFExRlJVVUIvZmpTK0RBWURQdjMwVXdCWHF5V0pSS0lvajRpSWlLWWJoZ2dLaXpORWVGc3VwTlBwQXFxSVpMZmJNVHc4akpLU2tvaU83Y3FWSzhqT3p1YmEvVkVJZ29ET3prNWN2SGdSWnJNWmhZV0ZLQ3NyNC9kdEFudnJyYmRnTXBrUUZ4ZUhyMzN0YTlFZURoRVJUVU1NRVJRV285R0krUGg0eE1SNHRoelI2L1hJek13YzlSd2FqUWFDSUVSME9aUEZZa0ZmWHg5V3Jsd1pzWE5PUlFxRkF1Zk9uWU5LcFVKbVppYldyMThmOGMzdEZCbWZmdm9wc3JLeThOVlhYK0YvLy9kL0FRRDMzMy8vbVBSV0lTSWlHZzFEQklYRlYzbFhoOE1CZzhFUTBFeUVTcVdDV0N3T2FPOUVvSHA2ZWdDQVM1bDhzTnZ0cUt1clExTlRFeElTRXJCdTNUck1tVE1uMnNNaVAzNys4NSs3L1hkNWVUbDI3OTRkcGRFUUVkRjB4eEJCWVRFYWpWNXYvZzBHQXdBRUZDTFVhalZtenB3WjBYWGRWNjVjUVU1T3pyU29KQlFzaFVLQnMyZlBRcWZUWWRHaVJWaThlREgzUFV3Q21abVpVQ3FWeU1qSXdMWnQyM0QvL2Zmeno0MklpS0tHSVlMQ1lqUWF2UzVaQ3FZeWswcWxRbHBhV3NUR1pEYWJNVEF3Z0RWcjFrVHNuRk9CM1c1SGZYMDltcHFha0pTVWhJMGJOeUk5UFQzYXc2SUF2ZkhHRzlFZUFrMXhXN1pzUVh4OFBJNGNPZUo2N01rbm4wUkNRZ0orOXJPZlJYRmtSRFFSTVVSUXlPeDJPNnhXcTgvS1RNRG9NeEVPaHdNYWpRWkZSVVVSRzFkUFR3OWlZbUlpWHUxcE1sTXFsVGg3OWl5MFdpMFdMRmlBc3JJeWZvcE41SVZ6UnRSaXNVQXFsVVo1Tk5FM01EQVEwSXl5THdhREllTDlmNGhvWW1DSW9KQ04xaU5DTEJhUDJ1UnRlSGdZRG9jam9wdDV1N3U3a1pPVHc3NEd1RnA1cWJHeEVmWDE5VWhNVE1UR2pSdVJrWkVSN1dFUlRWZ3BLU2tBZ01IQlFlNnBBdkRxcTY5Nkxad1JpQi85NkVkb2FXbkJPKys4RStGUkVkRkV3THNzQ3Rsb1BTSVNFeE5IM2VlZ1Vxa2dFb2xjLytNT2w4Vml3Y0RBQU1yTHl5Tnl2c25NWXJHZ3Fxb0tjcmtjUlVWRldMcDBLWU1WMFNnS0N3c1JFeE9EOXZaMmhnZ2dyRm1FOCtmUGovcEJFaEZOWHJ5am9KQUZFaUpHbzFhcmtaeWNIUEluWFNQSjVYS0lSS0pwdjVSSnBWTGh6Smt6TUp2TldMdDJMZkx5OHFJOUpLSkpRU2FUWWMyYU5haXNyTVNDQlF1UWxaVVY3U0VSRVUxSURCRVVzdEdXTXdXeWJFYXRWa2Uwem4xM2R6ZXlzckttZFZXbTl2WjIxTlRVSURFeEVaczJiVUp5Y25LMGgwUTBxYXhkdXhadGJXMDRkT2dRTm0vZWpBVUxGb3pyOVp1YW12RDN2LzhkRnk5ZWhFYWpRVkpTRXBZdFc0YWYvT1FuYUc1dXhpT1BQSUwwOUhRY09IREFZN2EzcTZzTDMvbk9kN0JvMFNMczI3Y3ZvSFA2NDIyejlTZWZmSUwzM25zUHJhMnRFSWxFbURObkR2YnUzZXZxeTdObHl4YlhhMDBtayt1L0t5b3F3djdlRU5IRXdSQkJJVE1halpCSUpCNDM3R2F6R1RhYmJkVEtUSUlnUUtWU1JXekpnTTFtUTM5L1A1WXZYeDZSODAwMmRyc2Q1ODZkY3kzRFdMMTY5YlFPVTBTaGlvbUp3YTVkdTNEOCtIRWNPWElFYVdscHlNN09Sa3BLU2tDbHFQUHk4a0tlL2Z2NDQ0L3g0b3N2UWhBRUxGdTJETE5uejhiZzRDQk9uejROQUNndUxrWlJVUkZhVzF0UlcxdUxaY3VXdVIxLzdOZ3hBTUJ0dDkwVzhEbUQ4ZWFiYitLMTExNURjbkl5YnJycEpnQkFmWDA5bXB1YlhTRmk1ODZkQUlERGh3OURJcEZnKy9idHdYOGppR2pDWTRpZ2tQbHFOQmRvWlNhOVhnK2J6UmF4VGRWOWZYMXdPQnpUY2gyenlXVENGMTk4QWJWYWphVkxsMkxod29YUkhoTFJwQ2FUeVhENzdiZGo0Y0tGcUsydFJVdExDNnhXYThESGh4SWkydHJhOE5KTEx5RStQaDQvKzluUHNHVEpFdGR6L2YzOXJxKzNiOStPZmZ2MjRiUFBQbk1MRVlJZzRKTlBQb0ZNSnNQR2pSdURPbWVnRGgwNkJKRkloSmRmZnRtdHZMZEtwWEo5L2Roamp3SDR2eERoL0c4aW1sb1lJaWhrdmtLRXMwZkVhQ0ZDclZZRFFNUkNSSGQzTnpJeU1oQVhGeGVSODAwV3c4UERPSG55Skt4V0t6WnMyT0MxYndjUmhhYTR1QmpGeGNYamNxMURodzdCWnJQaGU5LzdudHZOUGdCa1oyZTd2cjdsbGx2d3lpdXY0T1RKazNqMDBVZGQ1WnJyNnVyUTM5K1AyMjY3emZXN09kQnpCc3BzTmdPQXg0eE1KSmVsRXRIa0VKbmRyRFF0aFRzVG9WS3BrSlNVRkpFbE4zYTdIWEs1Zk5yTlFnd05EZUdUVHo0QmNQWEdnZ0dDYVBLNmNPRUNBTGhtRVh4SlNrckMrdlhyb2RGb1VGTlQ0M3JjMjFLbVFNOFpxRnR1dVFXQ0lPRHh4eC9IKysrL0Q1UEpGSkh6RXRIa3d4QkJJUkVFd1crSWlJK1BIN1djcUZxdGp0Z3NSSDkvUDJ3MjI3UUtFVmV1WE1Ibm4zK09wS1FrYk5xMENUTm16SWoya0tKT0xCYkRicmRIZXhnVVFYYTdmZG8wUmxRcWxZaU5qUTJvNUxVektIejIyV2NBQUt2VmloTW5UcUNnb0FBbEpTVWhuVE1RanozMkdMNzk3VzlEcjlmanBaZGV3dTdkdTNIZ3dBRTRISTZJbkorSUpnK0dDQXFKMld5R0lBZytsek1GVXQ1VnBWSkZMRVQwOVBRZ0xTMXQyblJHdlh6NU1yNzg4a3ZrNU9SZ3c0WU4wMjRKbHk4eW1jeTFuSTZtQnAxT04yMStycVZTS2F4V3EydkprRDlMbHk1RmJtNHVUcDA2QmF2VmlxcXFLdWgwT285TnpNR2NNeEFTaVFULzlFLy9oQU1IRHVDeHh4NURYRndjWG4vOWRmejJ0NytOeVBtSmFQSmdpS0NRaE5zandtZzB3bXcyUjJRZHJjUGhRRzl2NzdTWWhSQUVBZWZPblVOdGJTMktpb3B3L2ZYWHM0SGNOVEl6TTlIYjJ4dnRZVkFFOWZiMlRwc3U2ODVTc3BXVmxhTytWaVFTWWR1MmJkRHI5YWlxcXNLeFk4Y1FHeHVMelpzM2gzek9ZQ1FrSkdEbnpwMTQ2YVdYSUJLSmNQVG9VYSt2RXdRaG90Y2xvb21ESVlKQzRpdEVPQndPR0F5R1VjdTdSbkpUdFVLaGdNVmltZkloUWhBRVZGZFhvNldsQlV1WExzVjExMTBYVUxuSjZTUS9QeDhLaGNLdFVneE5YaXFWQ2dxRkFnVUZCZEVleXJpNC9mYmJBUUF2di93eXVydTczWjdyNk9qd2VQMnR0OTRLc1ZpTVR6NzVCSldWbGJqeHhoczlsalVHZTg3UlZGZFh1LzIzVkNwMSsvZTFaRElaekdZek5CcE4wTmNob29tUEgyRlNTSHlGaUdBMlZjZkh4eU0rUGo3c3Njamxjc3lZaWR3eExBQUFJQUJKUkVGVU1XTks3d2tRQkFGZmZmVVZPam82c0dyVktoUVdGa1o3U0JPU1JDTEI0c1dMVVZkWGg3S3lNbGFNbWNSVUtoWHE2dXBRV2xvNmJmWkViTml3QVRVMU5mand3dy94MEVNUFlkV3FWVWhQVDBkUFR3OHVYTGpnOFdsL1dsb2F5c3ZMY2ZMa1NRaUM0TFVmUTdEbkhNM1RUeitOd3NKQ0xGeTQwUFY3U1JBRTNIUFBQUjZ2WGJ4NE1hcXJxL0gwMDA4akt5c0wvL21mL3huY040U0lKalNHQ0FxSjBXaUVTQ1R5Q0FIT0VCSElURVNrOWtQSTVYTE1talVySXVlYWlBUkJ3Tm16WjlIWjJja0FFWUMwdERTVWxwYWl2cjRlNmVucHlNM05SVkpTMHJTNUVaM003SFk3ZERvZGVudDdvVkFvVUZwYWlyUzB0R2dQYTF3OThjUVRXTEprQ2Q1Ly8zMmNQMzhlTnBzTnMyYk53amUvK1UydnI5KzJiUnZPbkRtRDNOeGNqOFp6b1o3VG43dnV1Z3RmZnZrbEtpb3FFQnNiaTZLaUluejN1OS9GTGJmYzR2SGFSeDk5RkQvLytjL1IzdDRPaThVUzlMV0lhR0lUQ1Z5d1NDRTRlL1lzK3ZyNnNHUEhEcmZIVzF0YlVWTlRnOXR2djkzcmZnbW5Eei84RUhQbnprVlpXVmxZNDlEcjlmand3dyt4WWNNR1pHVmxoWFd1aVVnUUJGUlZWYUdycXd1clY2K2VOc3M2SXNGbXM2R3pzeE5EUTBNd0dBeXMyalFKaU1WaUpDUWtJQ01qQS9uNStkenZFNEREaHc5ajM3NTllUERCQjdGNzkrNW9ENGVJcGlpUmwvWFQvQTFOSWZIWGFDNG1Kc2J2TWlXTHhRSzlYaCtSbVFpNVhBNkpSRElsTjE0NkhBNVVWbGFpdTdzYjVlWGx5TS9Qai9hUUpoV0pSSUtpb2lJVUZSVkZleWhFWThiWkZmcldXMitOOWxDSWFKcmh4bW9LaWI4ZUVZbUppWDQzL0VaeVU3VmNMa2QyZGpaaVlxYldYMlZCRUZCWldZbWVuaDZzV2JPR0FZS0lQQnc5ZWhTZG5aM1l0R25UdEZ2MlJVVFJ4NWtJQ29uUmFQVGFIVm1uMHdXMEh5STJOamFnWGhMKzJHdzJEQXdNNExycnJndnJQQk5SVFUwTmVucDZVRjVlanJsejUwWjdPRVEwZ2Z6a0p6K0JTQ1JDWldVbE1qSXlzSGZ2M21nUGlZaW1JWVlJQ3ByTlpvUFZhdlU1RStFdFhGekx1YWs2M1BLa0F3TURjRGdjVTI1VGRWMWRIZHJhMnJCcTFTb0dDQ0x5VUZkWEI3UFpqRldyVnVIUlJ4K05XSkVLSXFKZ01FUlEwRXdtRXdEUDhxNW1zeGsybTIzVUdRYU5SaE9SUFF4eXVSeXBxYWtSS1JNN1VUUTNONk9ob1FGbFpXV3N3a1JFWHIzenpqdlJIZ0lSRWZkRVVQQ2NJU0tVOHE2Q0lFQ3IxU0lsSlNYc2NVeTEwcTZkblowNGYvNDhpb3VMVVZKU0V1M2hFQkVSRWZuRUVFRkI4eFVpZERvZEFQK041blE2SFJ3T1I5Z2hRcTFXdzJnMFRwa1FJWmZMY2Zic1djeWRPOWRuclhjaUlpS2lpWUloZ29JMjJreUV2eENoMFdnQUFNbkp5V0dOUVM2WEl5NHVia3AwSkZZb0ZEaHo1Z3l5czdPeGV2WHFzUGVLRUJFUkVZMDFoZ2dLbXNsa2drZ2tRbHhjbk52ak9wME84Zkh4Zmh0RWFiVmFKQ1FrSURZMk5xd3h5T1Z5NU9Ua1RQb2JicjFlajFPblRpRWxKUVhyMXEyYmNxVnFpWWlJYUdyaUhRc0Z6V1F5SVM0dXp1TUczdGtqd2grTlJoUDJMSVRaYklaQ29aajBTNWxzTmh0T25Ub0ZpVVNDRzIrOGtkMTVpWWlJYU5KZ2lLQ2dtVXdtcnhXUkFnMFI0ZTZINk92cmcwZ2tRazVPVGxqbmlTWm5Nem05WG84YmJyakJZMWFIaUlpSWFDSmppS0NnR1kxR2p4RGhjRGhnTUJqOFZtYXkyKzNRNlhRUjJRK1JrWkVSOXBLb2FLcXZyMGR2YnkvS3k4c2pVcW1LaUlpSWFEd3hSRkRRdk0xRUJMS3Blbmg0R0lJZ2hIWFQ3SEE0ME5mWE42bVhNblYxZGJsNlFjeWVQVHZhd3lFaUlpSUtHa01FQlVVUUJKak41cEJDaEZhckJRRE1tREVqNU9zckZBcFlyZFpKR3lLVVNpWE9uajJMdkx3ODlvSWdJaUtpU1lzaGdvSmlOcHNoQ0lKSHQycG5qd2gveTVrMEdnMlNrcExDMmtBc2w4dVJrSkFROXBLb2FEQWFqYTVLVEt0WHI0NzJjSWlJaUloQ3hoQkJRZkhWSThKZ01DQW1Kc2JyaG11blNGUm1tcXhkcXAwYnFRSGdoaHR1Z0Znc2p2S0lpSWlJaUVMSEVFRkI4ZGRvVGlhVCtlM2JvTlZxdzlvUG9kZnJvZFZxSjJXSXFLK3Z4OURRRU5hdVhlc3hpME5FUkVRMDJUQkVVRkQ4elVUNDJ3OWhzOW1nMSt2RG1vbVF5K1VRaThYSXlzb0srUnpSME5mWGg0YUdCcFNXbGlJek16UGF3eUVpSWlJS0cwTUVCY1ZmaUVoSVNQQjVuSE5UZFRnekVYSzVIRmxaV1pOcUtaRFJhRVJWVlJWeWNuS3dhTkdpYUErSGlJaUlLQ0lZSWlnb0pwTUpFb25FYlhPMHcrR0F5V1R5R3lJMEdnMUVJbEhJbFpsc05oc0dCZ1ltMVZJbVFSRHc1WmRmSWlZbUJ1WGw1WDZYZWhFUkVSRk5KZ3dSRkJSdlBTSU1CZ01BakJvaVpzeVlnWmlZMFA3S0RRd013T0Z3VEtvdTFYVjFkVkFvRkZpN2RpMDdVaE1SRWRHVXdoQkJRUWsxUkdpMTJyRDJRL1QxOVNFNU9kbnZ2b3VKcEsrdkQ0Mk5qU2dySzBOR1JrYTBoME5FUkVRVVVRd1JGQlIvSWNMZkRiNUdvd2xyUDBSL2YvK2ttWVV3bTgydWZSQUxGeTZNOW5DSWlJaUlJbzRoZ29KaU5CcDlkcXYyVmJyVVlySEFaREtGUEJOaE1CaWcwK21RblowZDB2SGpyYnE2R2dDNEQ0S0lpSWltTElZSUNwak5ab1BOWnZNNkV4RWZIKyt6YXBKR293RVFlbVdtZ1lFQmlFU2lTYkVzcUtPakF6MDlQVmkxYWhYM1FSQVJFZEdVeFJCQkFUT2J6UUE4Wnh3Q0tlOGFFeE9EcEtTa2tLNDdNRENBOVBSMHQ0cFFFNUZlcjhlNWMrZFFVRkNBM056Y2FBK0hpSWlJYU13d1JGREFqRVlqZ09CN1JHZzBHaVFuSjRlOHRHZGdZR0RDTjVnVEJBRm56NTZGVkNyRjh1WExvejBjSWlJaW9qSEZFRUVCODlab1RoQ0VnRU5FS0lhSGgyRTBHaWQ4aUdocWFzTGc0Q0RLeThzUkd4c2I3ZUVRRVJFUmpTbUdDQXFZdHhCaE5wdmhjRGo4Vm1iU2FyVmg3WWNRaThWSVMwc0w2Zmp4b05Gb1VGZFhod1VMRmlBek16UGF3eUVpSWlJYWN3d1JGRENUeVFTUlNPUzJZZGhabWNuWFRJVFJhSVRGWWdrclJHUmtaUGpjdEIxdERvY0RWVlZWU0VwS1FsbFpXYlNIUTBSRVJEUXVHQ0lvWUNhVENYRnhjVzU3RzBack5LZlZhZ0VncE9WTWdpQk0rUDBRemMzTjBHZzBLQzh2bjdCQmg0aUlpQ2pTR0NJb1lLRjBxOVpvTkpCSUpINzNUUGlpMFdoZ3NWZ21iSWpRNlhTb3I2OUhjWEV4VWxOVG96MGNJaUlpb25IREVFRUI4eFVpSkJJSnBGS3AxMlBDcWN3ME1EQ0EyTmpZQ1h1RFhsMWRqZmo0ZUpTV2xrWjdLRVJFUkVUamlpR0NBdVlyUkl6V0l5TFUvUkQ5L2YzSXpNeWNrRjJmT3pvNk1EQXdnT3V1dTI3Qzk2OGdJaUlpaWpTR0NBcUlJQWhlUTRSZXIvZFptVWtRaEpETHV6b2NEZ3dORFUzSXBVeG1zeGtYTGx6QTNMbHprWk9URSszaEVCRVJFWTA3aGdnS2lNVmlnU0FJUWMxRUdBd0cyTzMya0dZaWxFb2xiRGJiaEF3UjU4K2ZCd0EybFNNaUlxSnBpeUdDQXVLdFI0VFZhb1hWYXZXN3FSb0lyVExUd01BQTR1TGlRbTVTTjFiNit2clExZFdGWmN1V3VaVzZKU0lpSXBwT0dDSW9JTTRRSVpQSlhJK05WcGxwZUhnWXNiR3hic2NFeWxuYWRTTHRoN0RiN2FpcHFVRldWaFlLQ2dxaVBSd2lJaUtpcUdHSW9JQVlqVVlBN2pNUmdZU0lHVE5tQkgwdHU5ME9oVUl4NFpZeVhiNThHVWFqRVN0WHJvejJVSWlJaUlpaWlpR0NBdUp0T1pNelJQamFXQjFxaUJnYUdvTEQ0WmhRSWNKZ01LQ3hzUkVMRml4QVVsSlN0SWREUkVSRUZGVU1FUlFRazhrRWlVVGlWczdVWURCQUpCSjViTFoyQ2pWRURBd01RQ2FUVGFpYjlRc1hMa0FxbGFLa3BDVGFReUVpSWlLS09vWUlDb2l2OHE0SkNRbGU5eTFZTEJhWXplYVFRMFIyZG5iSVk0MjBnWUVCZEhkM1krblNwZXdKUVVSRVJBU0dDQXBRc0kzbWhvZUhBU0RvRUdHMVdxRlNxU2JNVWlhSHc0Rno1ODRoUFQwZGMrZk9qZlp3aUlpSWlDWUVoZ2dLU0xBaFFxdlZBa0RRUzVJR0J3Y2hDQUl5TXpOREcyaUV0YmEyUXF2VllzV0tGZEVlQ2hFUkVkR0V3UkJCQVJrWklod09CNHhHbzkrWmlNVEVSSWpGNHFDdTA5L2ZqNlNrSkovbkhVOW1zeG4xOWZXWU4yOGVVbE5Ub3owY0lpSWlvZ21ESVlKR1piZmJZYlZhM1VLRXMrUnJwTXU3VHFUOUVIVjFkUUNBc3JLeUtJK0VpSWlJYUdKaGlLQlJqVmQ1VjVQSkJLMVdPeUgyUTJpMVdyUzN0Nk8wdEpTZHFZbUlpSWhHWUlpZ1Vabk5aZ0R1SVVLdjF3UHdQaFBoY0RpZzArbUNEaEVEQXdNQU1DSDJRMXk4ZUJHSmlZa29LaXFLOWxDSWlJaUlKaHlHQ0JxVmN5Ymkyay9rL1hXcjF1djFFQVFoNkJBeE5EU0VsSlNVcUgveVB6ZzRpTjdlWHBTVmxTRW1oajhpUkVSRVJDUHhEb2xHNVp5SkdCa2k0dUxpdkc2Y0RyVzg2OURRRURJeU1zSVlhV1RVMXRZaU5UVVZjK2JNaWZaUWlJaUlpQ1lraGdnYWxhOFE0YSs4cTBRaWdVd21DL2dhVnFzVkdvMG02aUdpdTdzYlNxVVNTNWN1OWRwRWo0aUlpSWdZSWlnQUpwTUpFb25FclZ2emFJM21ncDJGVUNnVUFJRDA5UFRRQnhvbWg4T0JpeGN2WXRhc1dSTmljemNSRVJIUlJNVVFRYU15bTgwZSt4UU1Ca05FS3pNTkRRMUJKcFA1UE9kNGFHdHJnMDZudzVJbFM2STJCaUlpSXFMSmdDR0NSalV5UkpqTlp0anRkcC9MbFVLZGlZam1MSVRWYXNXbFM1ZFFVRkNBbEpTVXFJMkRpSWlJYURKZ2lLQlJqZXhXN2EvUm5ObHNoc1ZpQ1NwRU9Cd09LQlNLcU82SGFHNXVoczFtUTJscGFkVEdRRVJFUkRSWk1FVFFxRWJPUkRqTHUzcWJpWEJXWmtwT1RnNzQvR3ExR25hN1BXb2h3bUt4b0ttcENVVkZSVDczZVJBUkVSSFIvMkdJSUw4RVFmQUlFYzZaQ0g4aElpa3BLZUJyS0JRS2lNWGlxQzBqYW01dWhzUGh3TUtGQzZOeWZTSWlJcUxKaGlHQy9MSmFyUkFFd1dNNWswZ2tjbnZNU2F2VklpRWh3V3YvQ0YrR2hvYVFucDRlbGNadXpsbUkrZlBuZTMwL1JFUkVST1NKSVlMODh0WWp3bWcwSWk0dXp1dE5mNmlWbWFLMXFmcnk1Y3NBd0ZrSUlpSWlvaUF3UkpCZkpwTUpnR2VJOE5jaklwajlFSHE5SGlhVEtTcjdJY3htTTFwYVdqQi8vbnlQRXJaRVJFUkU1SnRrOUpmUWRPYXJXN1czb09Cd09LRFg2NE9haVJnYUdnSVFuU1p6bklXWTJtdzJHem83T3pFNE9BaWowUWk3M1I3dElkRW94R0l4WkRJWk1qTXprWitmNzliZ2tvaUlKaGIraGlhL25DRmk1SjZJN094c2o5ZnFkRG9JZ2hCMGlFaEpTVUZzYkd6NGd3MkN5V1JDUzBzTEZpeFlBS2xVT3E3WHByR25WQ3B4NmRJbHBLZW5vNlNrQkVsSlNVSHQwNkhvc052dDBPbDA2TzN0eFpkZmZvbkZpeGNqTFMwdDJzTWlJaUl2R0NMSUwrZHlKdWVOdHRWcWhjMW04MXVaS2RnUWtabVpHWUdSQnVmeTVjdUlpWW5CZ2dVTHh2M2FOTGFVU2lYcTYrdFJWbGFHMU5UVWFBK0hndUNzMHBhU2tnS1ZTb1c2dWpxVWxwWXlTUHovZHV6WUFaUEpoSXFLaW1nUGhZaUlleUxJUDdQWkRLbFU2dHBFUFZwNVY0bEU0ck9UOVVnV2l3VmFyWGJjbHpLWnpXYTB0cmFpdUxpWXN4QlRqTTFtdzZWTGx4Z2dwb0RVMUZTVWxaWGgwcVZMc05sczBSNE9FUkdOd0JCQmZ2bnFFZUZ0WTdWV3F3MXFGa0toVUFEQXVHK3FibWxwZ1Vna1FuRng4YmhlbDhaZVoyY24wdFBUR1NDbWlOVFVWS1NucDZPenN6UGFReUVpb2hFWUlzZ3ZrOG5rc1I4QzhEMFRFZXhTcHZqNGVDUW1Kb1kvMEFCWnJWWTBOemRqM3J4NW5JV1lnZ1lIQjVHYm14dnRZVkFFNWVibXVnb3dFQkhSeE1FUVFYNEYyNjA2MkptSThaNkZhR3RyZzkxdTUxNklLY3BvTkFiVkxaMG12cVNrSkJnTWhtZ1BneUtFVmRLSXBnNXVyQ2EvUm9ZSWc4RUFxVlRxVWVuR1pETEJhclVHSENJY0RnZVVTaVdXTEZrUzBmSDZZN2ZiMGRUVWhQejgvSUQzYmREa1lyZmJXWVZwaWhHTHhkUHV4dlBZc1dONDk5MTMwZEhSQWFsVWl0V3JWK1BoaHgvMmUweGpZeVBlZnZ0dFhMeDRFV3ExR2pLWkRBc1dMTURPblR0eC9mWFhlN3greTVZdGlJK1B4N3Z2dm9zREJ3N2dvNDgrZ2xLcFJFNU9EbmJ2M28ydFc3ZEc3Qm9IRHg3RXZuMzdjUExrU1JpTlJtNE1KNW9pR0NMSUo0ZkRBWXZGNGpFVEVZbktUQ3FWQ25hN2ZWdzNWWGQyZHNKa01tSFJva1hqZGswaW10eWFtNXR4NGNJRjlQYjJ3bXExQm5UTXVuWHJ2TjVVQitMVlYxL0Z3WU1IRVI4Zmp6VnIxa0FtazZHbXBnWlBQLzAwSEE2SDEyUGVlKzg5N04rL0h5S1JDQ3RXck1DYU5XdWdVQ2hRVTFPRDZ1cHEzSGZmZmRpN2Q2L1hZMTk0NFFYVTF0Wmk1Y3FWNk8vdlIwMU5EWjUvL25ra0pTVzV2WWR3cnZIclgvOGF0YlcxdVBubW05SGYzeC9TOTRXSUpoNkdDUExKWXJFQThPd1I0UzlFQkxxVVJLRlFRQ3dXWStiTW1SRVk2ZWdFUVVCall5UG16Sm5ENVM1RU5DcWowWWpqeDQvajh1WExTRTlQeC96NTg1R1NrZ0tSU0RUcXNYbDVlU0ZkOC96NTh6aDQ4Q0F5TWpMdzRvc3ZJaWNuQjhEVkdlRm5ubmtHYlcxdEhzYzBORFJnLy83OVNFcEt3clBQUHV1MlZMTzN0eGRQUGZVVS92YTN2MkhGaWhWWXVYS2wyN0Vta3dsOWZYMTQ3YlhYWEI4V3ZmNzY2emh3NEFEZWVlY2RWNGdJNXhwbXN4bWRuWjM0d3gvKzRQYi9FaUthL0JnaXlDZG5qNGlSTXhIZUt0L29kRHJJWkxLQU84d09EUTBoTFMzTlZUcDJyRjI1Y2dWNnZSN3IxcTBibCtzUjBlVGxjRGp3MWx0dlFhdlZZc2VPSGVPMmgrcklrU01BZ0wxNzk3b0NCSEQxZC9Eamp6K09QWHYyZUJ4ejZOQWhDSUtBaHg1NnlHT2N1Ym01ZVBEQkIvSGNjOC9oZ3c4KzhMakJCNER2Zi8vN2JyL2pkKzdjaVFNSERxQ2xwU1VpMXhBRUFmLzh6Ly9NQUVFMEJYRmpOZm5rN0ZidC9CK00zVzZIMld6Mld0NVZwOU1GOVFuLzBORFF1RzZxYm14c1JIWjJOa3QvRXRHb3Z2enlTd3dPRHVLZWUrNFoxeUlNOWZYMUFJQTFhOVo0UERkNzlteXZGZVhxNnVvQUFPdlhyL2Q2VHVkTmZWTlRrOGR6RW9rRTgrZlBkM3NzSXlNREVva0VlcjArSXRjUWlVUll1blNwMStPSWFISmppQ0NmbkNIQytRbVNjMmJDMjNJbXZWNGZjSWpRNlhRd204M2pGaUlHQmdhZzBXaTRGNEtJUm1VMEdsRlpXWW5WcTFjakt5dHJYSyt0VnFzaGxVcDkvaTcxTm5PcjFXb1JHeHZyODVpVWxCUUFjQXNGVGhLSnhPdnlMSWxFQWtFUUluSU5xVlRLY3RwRVV4UkRCUGswY2ptVHYvS3V3Y3hFT0d1K2o5ZW02dWJtWnN5Y09YUGNid2lJYVBKcGIyK0h3K0ZBWVdIaHVGOWJLcFhDYXJWNjNjQnR0OXRkKzlTdUpaUEpZTFZhWGIrZlI5SnF0UUQrNzBZL0ZPRmNJNUE5SkVRME9URkVrRTltc3hraWtRaXhzYkVBNEtyVlBqSkVtRXdtMkd5MmdKdkdEUTBOSVNVbHhYWGVzYVRYNjlIYjI4dnUxRVFVRUkxR0F3REl6TXdjOTJ2bjVlVkJFQVRVMXRaNlBGZGJXK3UxT2xOSlNRa0E0TXlaTTE3UFdWTlRBd0JobGRNZWoyc1EwZVRERUVFK09YdEVPRDlKOGpVVDRaekNEblFtUXFWU2pkc3NSRXRMQzZSU2FjalZVb2hvZW5FdTQ0bkdFcHliYjc0WndOVXlyenFkenZXNFJxUEIvdjM3dlI1ejk5MTNBd0JlZnZsbGorcE5jcmtjcjczMkdpUVNDWGJ0MmhYeXVNYmpHa1EwK2JBNkUvbGtOcHM5eXJ1S3hXS1AvN2s2LzJjWFNJaXcyKzNRYURRZW0vbkdnczFtUTN0N080cUtpdGlBaklnbXZEdnZ2Qk9mZnZvcG1wdWJzV2ZQSHF4ZXZScUNJS0N5c2hMbDVlWG83KzkzTFROMVdybHlKUjU0NEFIODVTOS93U09QUElJVksxWWdPenNiU3FVUzFkWFZzTnZ0ZVBMSkoxRlFVQkR5dU1iakdrUTArVEJFa0U4bWs4bWp2S3V2eWt4U3FUU2c1VWxxdFJxQ0lJeExsYVRPems3WWJEWVVGUldOK2JXSWlNSVZHeHVMNTU5L0huLys4NTl4NHNRSmZQcnBwOGpNek1TdVhidXdlL2R1M0hubm5WNlArOWEzdm9YRml4Zmo3YmZmUmtOREE4NmRPNGVVbEJUY2NNTU51UGZlZXlPeW5ITThya0ZFa3d0REJQbGtOcHZkWmhkOE5ab0xabE8xVXFtRVdDeEdjbkp5eE1icFMwdExDMmJQbnUwMStCQVJUVVNKaVlsNDVKRkg4TWdqajNnODUrd2o0YzNLbFN1OTlvSHdwYUtpd3VkenZxNFR5V3NRMGVUSFBSSGtrM05QaEpQQllJaElpSmc1YythWU41a2JHQmlBVnFzZGwyVlRSRVJFUk5NTlF3UjVaYlBaWUxQWlhIc2lCRUdBeVdRS08wU29WQ3FrcGFWRmRLemVORGMzSXlVbEpTb1ZWb2lJaUlpbU9vWUk4bXBrdDJxVHlRUkJFRHhDaE5WcWhjVmlDYWk4cTlWcXhmRHc4Smp2aDJCWlZ5SWlJcUt4eFJCQlhvME1FYzd5cmlQM0Z3UlRtVW1sVWdIQW1NOUVPTXU2enAwN2QweXZRMFJFUkRSZE1VU1FWODRRNFZ6TzVLdEhSREFoUXFsVVFpS1JCTHowS1JUT3NxNkZoWVVzNjBwRVJFUTBSaGdpeUN0bkxmS1JNeEhlR3MySnhXSzNmaEsrS0pWS3BLYW11cHJYallXdXJpN1liRFp1cUNZaUlpSWFRd3dSNU5YSTVVd0dnd0Vpa2NpdFdoTXc4VFpWTnpjM0l6YzNsMlZkYWN5OThzb3IyTEpsQzdaczJSTHRvUkFSRVkwN2hnanl5bXcyUXl3V1F5SzUya3JFMlNOaTVDeENvQ0hDWkRMQllEQ01hWWhnV1ZjaUlpS2k4Y0VRUVY2WnpXYTNKVXJoTnBwemJxb2V5OHBNenJLdVdWbFpZM1lOb3VtaXJhMHQya01nSXFJSmpDR0N2REtaVEc1TGw3eUZDTHZkRHFQUkdGQjVWNlZTQ2FsVUd0QnJRNkhYNnlHWHl6a0xRUlNtRXlkT1lNK2VQZmplOTc0WDdhRVFFZEVFeGhCQlhvM3NWbTAwR2ozMkdlajFlZ0NCVjJZYXk2Vk1yYTJ0a0Vna0xPdEtGS2FHaGdiMDlQUkVleGhFUkRUQk1VU1FWeGFMQlZLcDFQVzEzVzRQcTd5clNxVWFzNlZNZHJzZGJXMXRtRGR2bm1zUEJ4RVJFUkdOSFlZSTh1cmFtUWgvUFNKRUl0R29sWkQwZWozTVp2T1l6VVIwZDNmRGFyV2lxS2hvVE01UFJFUkVSTzc0c1MxNXNOdnRzTnZ0cmhEaDdCa3hzaGVFVHFkRFltTGlxSDBmeG5wVGRVZEhCN0t6czhkc3Z3Vk5YMmZPbk1GNzc3Mkh5NWN2dzJnMElpc3JDemZmZkRPKzhZMXZCSFI4YjI4djNudnZQZFRVMUVBdWw4TnV0eU0xTlJXbHBhWDQydGUraHVYTGwzczl6bGsyOXA1NzdzSDN2dmM5bkQ5L0htKysrU1lhR3h0aHNWZ3dhOVlzYk42OEdmZmVlNi9QMmJlV2xoYjg0eC8vUUcxdExmcjYrbUN4V0pDU2tvS3lzakxjZDk5OUtDNHU5bnBOWDQ5VlZGUjRQTi9hMm9xREJ3L2kvUG56VUt2VlNFeE1SSEZ4TWJadjM0NmJicm9wb084UkVSRk5UZ3dSNU1IWkk4SzVuTWs1RXpFeVJPajErb0QzUThoa01xL1ZuY0psTUJnd01EQ0FOV3ZXUlB6Y05IMEpnb0NYWG5vSkgzendnZHZqY3JrY0J3NGN3TGx6NTdCZ3dRSy81M2ozM1hmeHlpdXZ3R2F6dVQwK09EaUl6ejc3REo5OTlobTJiZHVHSC96Z0IzNjdxeDg2ZEFpdnZQS0syMk5kWFYxNC9mWFgwZERRZ1AvMy8vNmZ4ekZ2dnZrbVhudnROWS9IRlFvRlB2LzhjNXc2ZFFyUFBQTU0xcTFiNS9jOStIUG8wQ0g4L3ZlL2g4UGhjRDJtMVdwUlhWMk42dXBxYk5xMENULys4WS9IdExra0VSRkZEME1FZWJCWUxBRGdNUlBoYlRsVGRuYjJxT2R6ZHFvZUN4MGRIWWlOamNYczJiUEg1UHcwUGIzNTVwdXVBRkZVVklUZHUzY2pQejhmV3EwV0gzLzhNU29xS3REUjBlSHorSC84NHgvWXYzOC9BQ0FyS3d2MzNYY2ZTa3BLSUJhTDBkN2VqcmZlZWd2TnpjMzQrT09QSVpQSjhNZ2pqM2c5VDExZEhTNWZ2b3lOR3pkaSsvYnRtRGx6SmhvYkcvSGFhNjlCclZianpKa3orT0tMTDNEampUZTZIZGZiMnd1SlJJSU5HelpnN2RxMW1EMTdOaVFTQ2I3NjZpdjg2VTkvZ3NWaXdTOS8rVXU4OGNZYmlJMk5CUUQ4K2M5L2RyMzNqejc2eU8yeGtTb3FLbHpCWnZueTViam5ubnN3YTlZc0tKVktIRGx5QkNkT25NRHg0OGRSV0ZpSSsrNjdMOER2T2hFUlRTWU1FZVJoNUV5RXlXU0NSQ0p4V3piaGNEZ0Ntb2tRQkFFcWxRcUxGaTJLK0RnRlFVQkhSd2Z5OHZMOGZwSkxGSXlob1NIOHovLzhEd0NndExRVXp6MzNuT3RuQVFDV0xsMksyYk5uNDA5LytwUFg0OVZxTmZidDJ3Y0FLQ3dzeEFzdnZJQVpNMmE0bnA4M2J4NDJiTmlBZi8vM2YwZDFkVFhlZWVjZGJOKytIUVVGQlI3bmFteHN4SzVkdS9Ed3d3KzdIaXNvS0VCZVhoNSs4SU1mQUFDT0hUdm1FU0pLU2twdy8vMzNJemMzMSszeHdzSkNpTVZpL081M3Y0TmFyVVpOVFkxckZzLzUybXVYQlk0OEhyZzYyL0NiMy93R0FIRHJyYmZpcWFlZWNzMDJ6SjA3Rjh1WEw4ZXp6ejZMNDhlUDQ4MDMzOFNkZDk3cDBlaytXQzB0TGJodzRVSlk1eUFpb3NoaWlDQVBJMmNpakVhangxSW1nOEVBUVJCR0RSRTZuUTQybTIxTVppS0dob2FnMSt1OTNuelI1T1J3T0dBeW1XQXltV0EybTkzKzdmemFaclBCYnJmRDRYQzQvdTM4T2prNU9ld3hmUHp4eDdCYXJRQ0FmLzNYZjNVTEVFNjdkKy9HUC83eEQ4amxjby9uM24vL2ZWY1EvOUdQZnVRV0lKd2tFZ21lZU9JSmZPdGIzNElnQ1BqZ2d3L3dMLy95THg2dlMwNU94b01QUHVqeGVHbHBLZWJObTRlMnRqWTBOVFY1UEgvYmJiZjVmSDgzM1hRVGZ2ZTczd0c0MmxBdTJLV0FIM3p3QVF3R0ExSlNVdkRZWTQ5NVhhNzA5YTkvSGNlUEg0ZE9wME50YlMxV3IxNGQxRFZHU2tsSkdkTkdsZGZxN3U0ZWwrc1FFVTEyREJIa3dYa0RkTzF5Sm0vN0lZRFJ5N3NxbFVvQUdKUEtUQjBkSFVoS1NrSjZlbnJFejAxankyZzBZbmg0Mk8wZm5VNEh2VjRQUVJBOFhpK1JTQkFmSDQrNHVEaElwVkxFeE1SQUxCWjcvSHRnWUNEc3NaMDdkdzdBMVJtRHdzSkNyNitKaVluQjh1WEx2WWFJNnVwcTEvRWpOeTlmS3pzN0c0c1dMVUpEUXdOcWEydTl2bWJGaWhWZVF3d0F6SjgvSDIxdGJkQm9OSDdmajVQQllFQlBUNC9iVGJMejV6Z1laOCtlQlhCMVJrYWhVSGg5emJVemcrM3Q3V0dIaU16TVRHemV2RG1zY3dUcTlPblRPSFBtekxoY2k0aG9NbU9JSUEvZWxqUE5uRG5UN1RYT0hoR2pWVVJTS3BWSVRFejBlU01VS3B2Tmh1N3U3akZaSmtXUnBkZnJvVlFxWGYrbzFXcTN6Y1ppc1JnelpzeEFhbW9xOHZMeWtKQ1FnUGo0ZUZkb2lJK1BEM2k1MnJGang4SWViMWRYRndDTTJ2M2MxOS85SzFldUJIUThjSFZwVWtORGc4L3c0eThnTzJjNG5ET0hJN1czdCtQNDhlTzRkT2tTdXJxNnZJWU51OTArNmhoSDZ1enNCQUNjUEhrU0owK2VIUFgxdzhQRFFWK0RpSWdtUG9ZSTh1QnNOT2RjcG1BeW1ieHVxcGJKWktQZTNLbFVxakdaaGVqdTdvYk5aa04rZm43RXowMmhzOXZ0VUNnVUdCb2Fjb1VHWnlnVmk4VklUVTFGWVdFaFpzeVk0Zm9uUGo1K1FsWHdDYWFKWXJqSE8yZjRuQlhRUm9xSjhkM0t4OS8zN09XWFg4YmJiNy90bXRXSmk0dERRVUVCY25OemtadWJpME9IRG8wNk5sK0NuYjBZV1oyS2lJaW1Cb1lJOG1BMm0xMHpCemFiRFRhYnpXdVBpTkZ1a2h3T0I5UnE5WmhVVG5MMmhoaXQwUjJOUGExV2kvNytmdlQxOVdGd2NORDE2WFp5Y2pKbXpacUZ0TFEwcEtlbkl6azUyZTlOOFVRaEZvdGhzOWw4ZnNMdjVOdzNNVko4ZkR6MGVyM1BZSEF0WitXelVBT0xOKysvL3o3ZWV1c3RBRmYzUnV6YXRRdHo1ODUxQ3gzaGhJaTR1RGdZREFiczNMa1RqejMyV05qakpTS2l5WWtoZ2p4WUxCYVBidFhlUXNSb013eGFyUloydXozaU14RTZuUTZEZzRQc0RSRWxOcHNOZlgxOXJuK2NmMGRtekppQmVmUG1JVHM3R3hrWkdhN1NvWlBOekprejBkL2Y3MXFXNUl1My9SQUFrSk9UZzliV1ZyUzJ0bzU2TFdlWjJEbHo1Z1E5VGwrT0hEbEg5aytaQUFBZ0FFbEVRVlFDNE9ybTZ5ZWZmTkxqZWVkTVNhaXlzckxRMGRIaDgvMFRFZEgwd0JCQkhzeG1zMnY1a3E4ZUVYcTlIblBuenZWN0htZW42cEg3S2NMVjJkbkozaERqekc2M282K3ZEMWV1WEVGdmJ5L3NkanRpWTJPUm5aMk43T3hzNU9Ua1RKbFpvUVVMRnFDL3Z4LzE5ZlZRcVZSZXF3S3AxV3FjUDMvZTYvRXJWcXhBYTJzcm1wcWEwTkhSNGJONldIOS9QeG9iR3dFQXExYXRpdGo0blhzNmZEWERjMjRjOStYYUdRdUh3K0V4ZTFSYVdvcU9qZzdVMXRaQ285RWdKU1VsekJFVEVkRmtOUEhYRnRDNHUzWW13aGtpcnAySk1KbE1zTnZ0b3k3QlVLdlZTRXBLaXVnbjB1d05NWDRjRGdma2NqbXFxcXB3K1BCaG5ENTlHZ01EQXlnc0xNVEdqUnR4eHgxM1lOMjZkWmczYjk2VUNSREExUktvd05VWmw5Lzg1amNlMWFJY0RnZCs5YXRmK1Z6dXRHUEhEdGVOOS9QUFB3K0R3ZUR4R3B2TmhoZGZmQkdDSUNBdUxnNDdkdXlJMlBpZFN4R2JtNXM5bmhzZUh2YmF5ZnBhMS81Wjl2ZjNlengvNjYyM0FyajZZY012Zi9sTG4zc2VsRW9sdnZycXE0REhUVVJFa3d0bklzaUQyV3oyR3lLY04wV2ozVGhxTkpxSXowSU1EZzdDWURDd044UVkwdWwwYUcxdFJVZEhCeXdXQzJKalk1R1hsNGU4dkR4a1pXVk5xRTNRWTJIOSt2VW9LaXBDYTJzclRwdzRnWC83dDMvRDNYZmZqYXlzTE1qbGNodzZkQWkxdGJWWXRHaVJheWJoV3JtNXVkaXpadzllZi8xMU5EVTE0ZUdISDhiWHYvNTFsSlNVSUNZbUJ1M3Q3VGgwNkpEckp2L3h4eCtQNktmNXk1WXR3NWt6WjFCWFY0ZG5uMzBXZDl4eEIyUXlHWnFhbXZEWHYvNTExRkIvYlZuYlAvemhEL2ptTjcrSmpvNE8zSExMTFFDdU5yTGJ0R2tUamg4L2p0T25UK1BSUngvRjNYZmZqZm56NXlNbUpnWjlmWDA0ZS9Zc2poNDlpanZ1dUNPaXN5eEVSRFJ4TUVTUUc3dmREcnZkN3ZvMDAyZzBRaVFTdVpWb2RWWm5HYTI4cTFxdDlybWtJbFR0N2Uzc0RURUdCRUZBYjI4dldsdGIwZC9mRDVGSWhObXpaeU0vUHg4NU9UbVRZa04wcElqRllqenp6RFA0NFE5L2lNSEJRWHoxMVZjZW42Zy85TkJEVUtsVVhrTUVBTngvLy8zUTYvWDQrOS8vRHJsY2pwZGVlc25yZGI3NzNlOWk2OWF0RVIzL2Q3N3pIZFRXMWtLdjErUDQ4ZU00ZnZ5NDY3bms1R1M4OE1JTGVPaWhoM3dldjNyMWFtUmxaV0ZnWUFBblRwekFpUk1uQU1BVklnRGdpU2VlZ0U2blEyVmxKVnBiVy9IODg4OTduRWNrRWlFbkp5ZUM3NHlJaUNZU2hnaHk0NnZSM0xXZlB1djFlb2pGWW8vTjF0ZlM2L1d3V3EwUm5ZbXdXcTNvNmVsQlNVbEp4TTQ1M1psTUpyUzF0YUd0clExR294RXltY3pWRGRuZm4rOVVsNXViaTFkZWVRVnZ2UEdHYXhsWFhGd2NGaTFhaEh2dnZSY3JWNjdFSzYrODR2TjRrVWlFdlh2M1l2MzY5WGp2dmZkUVcxdUxvYUVoMTQzMWloVXJjTmRkZHlFdkx5L2lZOC9QejhkdmYvdGIvT1V2ZjhHNWMrZWdWcXVSa3BLQzFhdFg0OXZmL2pheXNyTDhIaStWU3ZIc3M4OWkvLzc5cUt1cmd5QUlIajl6Y1hGeCtPbFBmNG9USjA3ZzZOR2phR3Bxd3ZEd01PTGk0cENkblkwbFM1WmcyN1p0ZnB2dEVSSFI1Q1lTdkxXSHBXbExyVmFqb3FJQzExOS9QV2JQbm8wVEowN0FhclZpMDZaTnJ0ZlUxTlJnWUdBQTI3WnQ4M21lbnA0ZW5ENTlHbC83MnRjaXRsNityYTBOMWRYVkVUM25kS1hYNjlIWTJJaU9qZzQ0SEE1a1oyZWpxS2dJdWJtNWszcTUwckZqeDhhdHN6R05uL0g4YzNWMnJIN3FxYWZHNVhwRVJKT0J5TXZOQVdjaXlJMjNtWWlSeTViMGV2Mm9OL0ZxdFJxeHNiRVJ2ZGxuYjRqd2FiVmFORFkyb3F1ckN5S1JDSVdGaFZpd1lFRkUreFFRRVJIUjFNY1FRVzVHaGdpajBlaXgvMEN2MXlNek05UHZlU0s5cVhwNGVCZ0toWUs5SVVLa1VxblEwTkNBbnA0ZWlNVmlGQmNYWStIQ2hkTjZ5UklSRVJHRmppR0MzRGpMVmtxbFVqZ2NEbGdzRm84YlRZUEJFTkNtNnR6YzNJaU5pNzBoUWpNOFBJeUxGeStpcDZjSHNiR3hLQ2twUVhGeHNTc2tFaEVSRVlXQ0lZTGNPR2NpcEZLcHF4UHh0WTNtbkQwaS9DMHBzbHF0ME92MUVaMkp1SExsQ3ViTW1jUGVFQUV5bTgyNGRPa1NXbHRiSVJhTFVWWldodm56NTAvYUx0SkVSRVEwc1RCRWtCdUx4UUtwVkFxUlNPUzNSNFMvbVFpMVdnMEFFYXQ5cjFhcm9kUHBjTjExMTBYa2ZGT1ozVzVIUzBzTEdob2FZTFBaVUZSVWhNV0xGM1BtZ1lpSWlDS0tJWUxjak5ab3p0a2p3dDlNaEZxdGhrZ2tRbkp5Y2tUR2RPWEtGVWlsMGxGTFUwNTNWNjVjUVcxdExRd0dBM0p6YzdGMDZWTE1tREVqMnNNaUlpS2lLWWdoZ3R3NFp5SUFlRjNPWkRBWUVCTVQ0M2REcmthalFYSnljc1NXSGwyNWNnV3paOCtlMUtWSHg1Sk9wME5OVFEzNisvdVJtcHFLOHZMeVVUZStFOUhrczJQSERwaE1KbFJVVkVSN0tFUkVEQkhrem13MnUyWVpuRE1SMXk2RmNaWjM5WGRENzJ4dUZRa3FsUXA2dlg1TW1uSk5kZzZIQTVjdlgwWkRRd05pWW1Ld2N1VktGQllXTW13UmhjSDU4M1B0QnlwRVJPU0pJWUxjbU0xbXBLYW1BcmdhSXVMaTRoQVRFK042WHEvWCs5MFA0WEE0b05Gb0luYlQzOTNkRGFsVXlrL1dSeGdhR2tKMWRUVzBXaTN5OHZLd2ZQbHlsbXNsaWdEbkJ5Q0RnNE9zQmtkRTVBZERCTGtadVp6SlczblhrWDBqcmpVOFBBeUh3eEd4eWt6T3BVelhCcG5wekdhejRjS0ZDMmhyYTBOQ1FnTFdyMStQbkp5Y2FBK0xhTW9vTEN4RVRFd00ydHZiR1NLSWlQeGdpQ0FYdTkwT3U5M3V0ckY2WklqUTYvV1lPM2V1ejNNNEt6TkZJa1J3S1pNN2hVS0JxcW9xNlBWNkxGeTRFSXNYTDRaRXdoOWhva2lTeVdSWXMyWU5LaXNyc1dEQkFoWjBJQ0x5Z1hjZzVISnRqd2pnYW9pNGRtK0QyV3lHM1c3M3U1eEpvOUVnUGo0K0lpVkZuVldacHZ0U0prRVFjT25TSlRRME5DQWhJUUViTjI3ME94dEVST0ZadTNZdDJ0cmFjT2pRSVd6ZXZCa0xGaXdZMStzZk8zWU03Nzc3TGpvNk9pQ1ZTckY2OVdvOC9QRERmbzlwYkd6RTIyKy9qWXNYTDBLdFZrTW1rMkhCZ2dYWXVYTW5yci8rZW8vWGI5bXlCZkh4OFhqMzNYZHg0TUFCZlBUUlIxQXFsY2pKeWNIdTNidXhkZXRXcjlkNDQ0MDNVRmRYQjVQSmhKeWNIR3pZc0FIMzMzKy8xOS81d2I2ZWlDWVhoZ2h5Y1lhSXVMZzRDSUxnTVJNUmFIblhTQzFsNnU3dW52WkxtWFE2SFNvcks2RlVLbEZRVUlBVksxWnc5b0Zvak1YRXhHRFhybDA0ZnZ3NGpodzVnclMwTkdSblp5TWxKU1dnd2dWNWVYa2h6NkMrK3Vxck9IandJT0xqNDdGbXpScklaRExVMU5UZzZhZWZoc1BoOEhyTWUrKzloLzM3OTBNa0VtSEZpaFZZczJZTkZBb0ZhbXBxVUYxZGpmdnV1dzk3OSs3MWV1d0xMN3lBMnRwYXJGeTVFdjM5L2FpcHFjSHp6eitQcEtRa3QvRHgwVWNmNFZlLytoVmlZMk94WnMwYUpDWW1vcjYrSG4vOTYxOXg3dHc1L09JWHYzRDczUlRzNjRsbzh1RlBNTGxZTEJZQVYwT0V4V0tCSUFoZVE4Um9qZVlLQ3d2REhvdHpLZE9jT1hQQ1B0ZGsxZEhSZ1hQbnppRW1KZ2JyMXEyYjF0OExvdkVtazhsdysrMjNZK0hDaGFpdHJVVkxTd3VzVm12QXg0Y1NJczZmUDQrREJ3OGlJeU1ETDc3NG9tdS9rOWxzeGpQUFBJTzJ0amFQWXhvYUdyQi8vMzRrSlNYaDJXZWZkWnMxNmUzdHhWTlBQWVcvL2UxdldMRmlCVmF1WE9sMnJNbGtRbDlmSDE1NzdUWFh6TURycjcrT0F3Y080SjEzM25HRmlKYVdGcnowMGt1WU5Xc1dubnZ1T2RjU0wwRVE4SXRmL0FKSGp4N0Y0Y09IY2ZmZGQ0ZjBlaUthbkJnaXlPWGE1VXpPSGhFanUxWDc2eEZoTkJwaE5wc2pVdDUxT2plWXM5dnRPSGZ1SE5yYjI1R1ZsWVh5OG5LM1hoMUVOSDZLaTR0UlhGdzhMdGM2Y3VRSUFHRHYzcjF1QlJQaTR1THcrT09QWTgrZVBSN0hIRHAwQ0lJZzRLR0hIdkpZZHBXYm00c0hIM3dRenozM0hENzQ0QU9QRUFFQTMvLys5OTJXRnUzY3VSTUhEaHhBUzB1TDY3Ry8vLzN2c052dGVQTEpKOTErSjR0RUlqend3QU00ZXZRb1RwdzQ0UW9Gd2I2ZWlDWW5oZ2h5dVhZbVFxbFVBbkJ2TkRkYWo0aElicXFlcmxXWjlIbzl6cHc1QTVWS2hkTFNVcFNVbExEdkE5RTBVVjlmRHdCWXMyYU54M096WjgrR1ZDcDEvWjUycXF1ckF3Q3NYNy9lNnptZHdhR3BxY25qT1lsRWd2bno1N3M5bHBHUkFZbEU0cHA1Qm9BTEZ5NUFKQkxoODg4L3grZWZmKzcxT2owOVBTRy9ub2dtSjRZSWNqR2J6UkNKUklpTmpYVTFtaHU1bk1uZmZnaU5Sb09ZbUJqTW1ERWpySEVvbFVvWURJWnB0M3lucjY4UGxaV1ZBTURTclNFU2k4V3cyKzBSNjVaTzBUZWQvanpWYWpXa1VpbVNrcEs4UHUvdFF4V3RWb3ZZMkZpZnh6aG5ocThOQlU0U2ljVHJoeFFTaVFRMm04MzEzeHFOQm9JZzRQRGh3ejdIN3B6SkR1WDFSRFE1TVVTUWk3TkhoRWdrOGhvaVJ1c1I0ZXhVSGU0bjU4NEdjOU5sS1pNZ0NHaG9hRUI5ZlQxbXpweUo2NisvM3UrK0UvSk5KcE5CcDlORnJHTTZSWjlPcC9QNzRjVlVJcFZLWVRLWllMVmFFUnNiNi9hYzNXNzNtSVVBcnY2ZEh4NGVodEZvOUxyc1VhdlZBa0JZUHhNSkNRblE2L1g0K09PUEEvcjlIdXpyaVdoeW1sNXJSY2d2czluczFtaE9JcEc0VmM4WWJTWWlVcFdacHROU0pwdk5odE9uVDZPK3ZoNEZCUVc0NVpaYkdDRENrSm1aaWQ3ZTNtZ1BneUtvdDdjWEdSa1owUjdHdU1qTHk0TWdDS2l0cmZWNHJyYTIxbXQxcHBLU0VnREFtVE5udko2enBxWUdBTEJreVpLUXh6Vi8vbnc0SEE3WDBxbEl2NTZJSnFlcGY1ZEdBVE9ielc2TjVxNzlWR3UwSGhFMm13M0R3OE5oaDRqcHRKVEpaRExoczg4K2cxd3V4M1hYWFlmVnExZFBtMlViWXlVL1B4OEtoUUlxbFNyYVE2RUlVS2xVVUNnVUtDZ29pUFpReHNYTk45OE00R3FaVjUxTzUzcGNvOUZnLy83OVhvOXhiazUrK2VXWFBhbzN5ZVZ5dlBiYWE1QklKTmkxYTFmSTQ5cStmVHNBNE5lLy9qVUdCd2ZkbmhNRUFaV1ZsUmdhR2dyNTlVUTBPWEU1RTdsWUxCWlhTUERWSThKWGlOQm9OQURDMzFROVhhb3lhVFFhZlBIRkY3QmFyVmkvZmoyeXM3T2pQYVFwUVNLUllQSGl4YWlycTBOWldSbFNVMU9qUFNRS2tVcWxRbDFkSFVwTFM2ZE51TDd6emp2eDZhZWZvcm01R1h2MjdNSHExYXRkTjkzbDVlWG83KzkzTFRWMVdybHlKUjU0NEFIODVTOS93U09QUElJVksxWWdPenNiU3FVUzFkWFZyaXBKNFFTeG0yKytHVlZWVmFpb3FNQ2VQWHV3WXNVSy9IL3MzWHQwbFBXZFAvRDNaSzY1SnlRaEY0U0VXeVFFdVFvb1NOVUticXRDVmVxcXU4ZGR0NnVyZGRmV2JiYzlQWHR4ZDN2Nmg1V3kxdE9sTGJhd3JWV3hsU3FDZDd3VktTQktDQ0VoSVNRaENTUmhNcFBKekNRem1jc3p6L1A3STcvbmNTWXpTU2JKVEdZeXovdDFqZ2VZa09mNVpvUXc3L2w4djU5UFVWRVJYQzRYenAwN0I3UFpqRi85NmxkS3hXaWl2NStJWmlhR0NGSjR2VjdsUlpmSDR3bDVBVGJlb0RrNVJFeDFMN29hQnN5WnpXWWNQMzRjZXIwZU45OThNL2Z2eDlpc1diTlFYVjJOaG9ZR0ZCUVVvS3lzREZsWldhcDVJVHFUQlFJQkRBNE9vcnU3RzMxOWZhaXVyc2FzV2JNU3ZheHBvOWZyc1dQSER2ejJ0Ny9Ga1NOSDhORkhINkdvcUFqYnQyL0gvZmZmanp2dnZEUGk1ejN3d0FOWXVuUXBYbjMxVlRRMk51TDA2ZFBJemMzRnhvMGJjYzg5OThTa1JlMzN2dmM5ckZ5NUVtKzk5UmJPbmowTHI5ZUxuSndjTEY2OEdBODk5QkRLeTh1bjlQdUphT2JSU0pJa0pYb1JsQnhlZmZWVkxGNjhHTmRjY3cwT0hEaUE4dkp5ckZxMUNnQncvdng1bkQxN0Z0dTNiNDk0VUs2MnRoWmRYVjI0L2ZiYkozMS9tODJHRHo3NElLVTdFMTI4ZUJHblRwMUNYbDRlTm03Y3lQa1BjU1FJQWpvNk9tQzFXdUYydXhFSUJCSzlKQnFIVnF0RlJrWUdDZ3NMVVY1ZXpvbkdSRVJKUWhQaHhSKy9ReE9BNFhjQUE0RUFEQVlEQW9FQS9INS95QUNpOFdaRU9Cd081T1RrVEdrTlhWMWRLYjJWcWJHeEVmWDE5U2d0TGNWMTExM0hGMGh4cHRQcHNIRGhRaXhjdUREUlN5RWlJa281ZkJWREFMNFlOR2N3R0pUKzNTUFBSSXpWTmNqcGRFNjVQTjNkM1kzUzB0S1UzTXBVVjFlSDgrZlBZOEdDQlZpOWVqWGJIaElSRWRHTWxucXYxbWhTSW9XSTRFcUUyKzBlOVR5RXorZUR4K09aVWlYQzVYTEI2WFNpdExSMDB0ZElScElrb2FhbUJ1ZlBuMGRsWlNYV3JGbkRBRUZFUkVRekhrTUVBUWdORWFOTnF4NnRFaUVQTTVwS2lPanA2WUZHbzBtcHN4Q1NKT0d6eno1RGEyc3JxcXVyc1dMRmlrUXZpWWlJaUNnbXVKMkpBSHdSSXZSNnZkS0pTYTVFakRjaklsWWhvckN3TUd4SzYwd2xpaUpPbkRpQnJxNHVyRml4QXBXVmxZbGVFaEVSRVZITXNCSkJBQUMvM3c4Z2NpWEM3WFlER0wyOXE5UHBSRVpHeHFRUENndUNnTjdlWHBTVmxVM3E4NU9OS0lvNGR1d1l1cnE2c0diTkdnWUlJaUlpU2ptc1JCQ0E4RE1SV3ExV0NRVkRRME1BTUdvNzBxbDJaaktielJCRk1TWE9ROGdWaUo2ZUhxeGJ0NDY5MEltSWlDZ2xzUkpCQUlaRFJGcGFHblE2SGJ4ZWI4aDVDTGtTTVZxSWNEcWRVeHFZMXRQVGc2eXNMR1JuWjAvNkdzbEFraVNjUEhrU1hWMWR1UGJhYXhrZ2lJaUlLR1V4UkJDQTRSQmhNQmdBREUrckh0bVp5V2cwUnB6NE85WE9USklrb2Flblo4WlhJZVJEMUpjdVhjS3FWYXN3Zi83OFJDK0ppSWlJS0c0WUlnaEFhSWdZV1lrWUdob2E4endFTVBsRDFmMzkvZkI0UERQNlBJUWtTVGgxNmhRNk9qcXdZc1VLTEZxMEtORkxJaUlpSW9vcmhnZ0NNSDRsWXF5dFRNRGtRMFJQVHc5ME9oMEtDd3NuOWZuSm9MYTJGaGN2WHNTeVpjdDRpSnFJaUloVWdTR0NBSHdSSWlSSm1uQWxZaXFkbWJxN3UxRlNVakpqcDFRM05qYWlwYVVGVlZWVnFLcXFTdlJ5aUlpSWlLYkZ6SHpsUmpFbmh3aS8zdzlKa3BSS2hDUkpHQm9haWt0bnBxR2hJZGp0OWhsN0hxSzl2UjMxOWZWWXNHQUJsaTFibHVqbEVCRVJFVTBiaGdnQzhFV0lHRGtqd3V2MVFoVEZNU3NSVTluS0JHQkdUcW0rY3VVS1B2LzhjNVNXbG1MMTZ0V0pYZzRSRVJIUnRHS0lJRWlTQkwvZkQ3MWVENi9YQytDTGFkVmp0WGVWT3pOTnRyMXJkM2MzWnMyYUZiSjFhaWJvNysvSDhlUEhrWitmait1dXV3NGFqU2JSU3lJaUlpS2FWZ3dSTk9hMGFublFYS1JLeEZRT1ZRY0NnUms1cGRybGN1SG8wYU13bVV5NDRZWWJKbjBXaElpSWlHZ21ZNGlnc0duVlFIU1ZpS21FaU43ZVhnUUNnUmwxSHNMdjkrT1RUejZCSkVuWXRHbFRTQWNySWlJaUlqVmhpS0NRRU9IeGVLRFJhSlIycjI2M0d5YVRLV0wzcEtsMFp1cnA2VUY2ZWpyeTh2S210dmhwSWtrU1RwdzRBWmZMaFkwYk55SXJLeXZSU3lJaUlpSktHSVlJQ3F0RUdJMUdaWjkvdkRvemRYZDN6NmdxUkYxZEhhNWN1WUsxYTllaW9LQWcwY3NoSWlJaVNpaUdDQXFyUkl3Y05CZnJ6a3gydXgxRFEwTXpKa1JjdkhnUnpjM05XTEprQ2ViTm01Zm81UkFSRVJFbEhFTUVoVlVpUmc2YWkzVm5wcDZlSG1pMVdoUVhGMDkrMGRQRWFyV2lwcVlHWldWbG5BVkJSRVJFOVA4eFJKQVNJdlI2ZlVnbFFoNDBGK3ZPVEZldVhFRlJVUkcwV3UwVVZoMS9icmNieDQ0ZFExWldGdGF0VzhkV3JrUkVSRVQvSDBNRUtZUG1OQnBOU0NYQzQvRkFrcVNZaGdoQkVORFgxNWYwQStZQ2dRQ09IVHNHU1pKd3d3MDNRSy9YSjNwSlJFUkVSRW1ESVlLVUVCRUlCQ0FJUXRUdFhTZlRtY2xpc1VDU3BLVGZ5blRtekJuWTdYWmNmLzMxeU16TVRQUnlpSWlJaUpJS1F3VEI1L01wVzVtQTZBYk5UYll6azlsc2hzbGttblJYcCtuUTJkbUoxdFpXVkZkWFkvYnMyWWxlRGhFUkVWSFNZWWdncFJJeDJxQzU0SVBXc3NsMlp1cnQ3VTNxS29UVDZjU3BVNmRRVWxLQ0pVdVdKSG81UkVSRVJFbUpJWUtVRURHeUV1RjJ1NUdlbmg0MmFNN3Y5OFBqOFV3NFJIZzhIamdjanFSOWQxOFFCQncvZmh4NnZaNEhxWW1JaUlqR3dCQkJvMVlpUm12dk9qQXdBR0RpaDZwN2Uzc0JJR2tyRVRVMU5SZ1lHTUQxMTE4Zk1pdURpSWlJaUVJeFJOQ1kyNWtpblllUVEwUldWdGFFN21NMm01R2RuVDNxQk94RWFtOXZSMGRIQjFhc1dNR0oxRVJFUkVUallJaFFPVUVRSUVtU3NwMUpyOWNyOHh0R3EwUU1EZzdDWURCTStOMTZzOW1jbEZVSXQ5dU4ydHBhbEpXVllmSGl4WWxlRGhFUkVWSFNZNGhRdVpIVHF1VmdJSXJpcUlQbUJnWUdKbHlGR0JnWXdORFFVTktkaDVBa0NaOTk5aG5TMHRKdzdiWFhKbm81UkVSRVJETUNRNFRLQlljSWo4Y1RNbWdPaUR3alltQmdBTm5aMlJPNmo5bHNoa2FqU2JvUTBkTFNndDdlWHF4WnM0Ym5JSWlJaUlpaXhCQ2hjcU5WSXVUMnJpTXJFWklrVFNwRTlQYjJJajgvUDZrbVB3OE1ET0RzMmJNb0x5L0huRGx6RXIwY0lpSWlvaG1ESVVMbFJxdEVqRFpvenVQeElCQUlUQ2hFU0pLVWRQTWhKRW5DeVpNbllUQVlzR3JWcWtRdmg0aUlpR2hHWVloUU9UbEU2UFY2K0h5K2tFcUVScU1KR3pRM21jNU1OcHNOZnI4L3FVSkVZMk1qYkRZYjFxNWRtMVRWRVNJaUlxS1pnQ0ZDNWVRUUFReS9PeDhjSWt3bVU5akF0Y21FaU43ZVhtaTEycVJwbmRyZjM0OXo1ODVoNGNLRlNSVnNpSWlJaUdZS2hnaVY4L2w4MEdxMUVBUUJRT2lndWRFNk02V25wME9uMDBWOUQ3UFpqTUxDd3JESjE0a1FDQVJ3OHVSSlpHUmtZUG55NVlsZURoRVJFZEdNbFBoWGRaUlFJd2ZOR1F3R0FHTlBxNTdJZVFoQkVORFgxNWMwNy9qWDE5ZkQ2WFJpM2JwMUV3cENSRVJFUlBRRmhnaVZrME9FdkswcHVCSVJpeEJodFZvaGltSlNoQWlMeFlMbTVtWmNmZlhWS0N3c1RQUnlpSWlJaUdZc2hnaVY4L3Y5SVpVSW85RUlTWkxnOFhqQ1FvUW9pbkM3M1JNNkQyRTJtMkV3R0pDYm14dlRkVStVSUFqNDdMUFBrSk9UZytycTZvU3VoWWlJaUdpbVk0aFFPWi9QQjcxZUg3S2R5ZXYxUXBLa3NNNU1nNE9Ea0NScFFwVUl1YlhyeUFQYTArM01tVE53dTkxWXYzNDl0RnB0UXRkQ1JFUkVOTk14UktoY2NDVkNwOU5CcTlXT09xMWE3c3dVYllqd2VyMncyKzBKbjFKdHNWalExdGFHcFV1WElpOHZMNkZySVNJaUlrb0ZEQkVxSjFjaWdtZEV5SVBtSXMySTBHZzB5TXpNak9yYXZiMjlBSkRROHhDaUtLS21wZ2E1dWJsWXNtUkp3dFpCUkVSRWxFb1lJbFJNa2lUNC9YNWxPMU53WnlZZ3ZCSXhPRGlJckt5c3FMY21XYTFXWkdSa1JCMDY0cUdscFFWT3B4T3JWcTFLaWhhelJFUkVSS21BcjZwVVRKNE5JVzlua2lzUkhvOEhXcTAyYkpMelpEb3pKYklMMHREUUVCb2FHakJ2M2p3VUZSVWxiQjFFUkVSRXFZWWhRc1g4Zmo4QVJOek9ORnA3MTJnN00vbjlmdGp0OW9TR2lMcTZPZ0RBaWhVckVyWUdJaUlpb2xURUVLRmk4bXdJZVR0VGNJZ1llUjdDNS9QQjYvVkdYWW13V3EwQWtMQUtnTVZpUVdkbko2cXJxOE8rRmlJaUlpS2FHb1lJRlpNckVUcWRUdW5TQkNEaWpJakJ3VUVBMFhkbXNscXRNQmdNRTlyK0ZDdnlZZXFjbkJ3c1dyUm8ydTlQUkVSRWxPb1lJbFJNRGhIeVFlbXhLaEZ5ZTlkb3R6UEo1eUVTTVIrQ2g2bUppSWlJNG91dnNGUk0zczRraWlLQUw2WlZlNzNlaURNaWREcGR4TE1TSXdVQ0FkaHN0b1NjaC9CNFBHaG9hTURjdVhNVFBwK0NpSWlJS0ZVeFJLaVlYSW1RUTRUQllJREg0NEVrU1JGRFJMUmJrMncyRzBSUlRFaUlPSFBtREFBZXBpWWlJaUtLSjRZSUZaTkRSQ0FRQURCY2laQ25WVWZhempTUnJVeGFyUmI1K2ZreFhPMzQ1TVBVVlZWVlVWVk1pSWlJaUdoeUdDSlVMSGhhTlRBY0lpSU5tcE1rQ1lPRGd4TTZWRDFyMXF4cFBZOGdpaUpPbno2TjdPeHNWRlpXVHR0OWlZaUlpTlNJSVVMRmdxZFZBOFBibWVRUUVWeUpHQm9hUWlBUWlLb1NJVWtTckZicnRMZDJiVzF0aGNQaDRHRnFJaUlpb21uQVYxc3FKcmQxOVhxOU1CZ00wR2cwOEhnODBPbDBJZE9xWFM0WGdPamF1OXJ0ZGdpQ01LM25JVHdlRCtycjZ6Rm56aHdVRnhkUDIzMkppSWlJMUlvaFFzV0N0ek9OMWQ1Vm5oR1JtWms1N2pXdFZpczBHZzBLQ2dwaXYrQlJORFkyUXBJa3JGeTVjdHJ1U1VSRVJLUm1EQkVxRnJ5ZEtUaEVqRHlVN0hLNW9OUHBsTjh6RnF2VmlyeThQT2gwdXJpc2VTU1h5NFcydGpZc1dyUUlHUmtaMDNKUElpSWlJclZqaUZBeG44OFhzcDBKR040YUZLa1NNZEVoYzlQbDNMbHowR3ExV0xKa3liVGRrNGlJaUVqdEdDSlVUSzVFak56T0ZLa1NFYzFXcHNIQlFYZzhubWs3Vk8xME90SFIwWUhLeWtvbEJCRVJFUkZSL0UzUG5oTktPcElraFcxbkVrVVJYcTgzWWlVaW1tQmdzVmdBWU5vcUVmWDE5VEFZREd6cFNoRUpnb0NPamc1WUxCYWx3eGhSdkdtMVdxU25wNk9vcUFqbDVlWFR0cldUaUdpNjhidWJTZ21DQUFEUTZYUUlCQUxLdEdvZ2RFYUUzKytIeitlTCtsQjFkbloyVkdjbnBzcG1zNkdycXdzclY2N2tQOUlVeG1hejRkeTVjeWdvS0VCVlZSV3lzcktnMVdvVHZTeFNnVUFnZ01IQlFYUjNkK1BFaVJOWXVuUXBaczJhbGVobEVSSEZIRjk5cVpROFlFNmowUUFJblZZZEhDTGt6a3pSbkltWXp2a1E5ZlgxeU1qSXdJSUZDNmJsZmpSejJHdzJORFEwWU5teVpkTStOWjFJcTlVaU56Y1h1Ym01Nk8vdlIzMTlQYXFycTFVWEpDUkp3Z3N2dklBMzMzd1REb2NERHovOE1PNisrKzVFTDJ2Q3RtN2RDby9IZzhPSER5ZDZLVVJKaDJjaVZNcnY5d01ZL2tZUGhFNnJEdDdPSk0rSUdLOFM0ZkY0TURnNE9DMWJtWHA3ZTJFMm03RjA2VksrdTB3aEJFSEF1WFBuR0NBb0tlVG41MlBac21VNGQrNmNVdjFWaXhkZmZCSFBQLzg4MHRMU2NNc3R0eUFuSnlmUlN5S2lHR01sUXFYa0VDRXpHbzJ3Mld3QXdpc1JHbzFtM1BhcDhubUk2YWhFbkQxN0Z0bloyYWlvcUlqN3ZXaG02ZWpvUUVGQkFRTUVKWTM4L0h3VUZCU2dvNk1EQ3hjdVRQUnlwczFiYjcwRkFQanhqMytNdVhQbkpuZzFSQlFQckVTb2xMeWRTUlJGQUZET1JPaDB1cEF6Qmk2WEN4a1pHVWhMRy91UGlzMW1nOGxraXVyc3hGUjBkWFhCWnJOaDJiSmx5bFlzSXBuRllrRlpXVm1pbDBFVW9xeXNERmFyTmRITG1GWldxeFY2dlo0QmdpaUZNVVNvbEZ5SmtFT0V2SjFwWkh2WGFHZEU5UFgxeFgxS3RTUkpxSyt2UjM1K1B1Yk1tUlBYZTlITU5EUTBGUFZNRTZMcGtwV1ZCYmZibmVobFRDdEprcmpkbENqRmNUdVRTc2toSWhBSUlDMHREWHE5SGtORFEySHRYVjB1RjRxTGk4ZThsaWlLc052dFdMcDBhZHpXQ3dDZG5aMXdPcDNZdEdrVHF4QVVVU0FRNEFzWFNqcGFyVlkxTFlhM2JObWkvTnpqOFNpL0RqNlkzTlRVaEZkZmZSVm56NTZGM1c1SGVubzZLaXNyc1czYk5tellzQ0hzZWlhVENZY09IUXE3MTJpSG51WFBPWERnQVBidDI0ZTMzMzRiTnBzTkpTVWx1UC8rKzNIcnJiZUdYZXY5OTkvSGdRTUgwTjdlRG9QQmdMVnIxK0xSUngrZDBuTkJsT29ZSWxSSzNzN2s5L3REcGxYbjV1WXF2MGNVUmJqZDduSGYyWFU0SEFnRUFuSHRQaUtLSWhvYUdsQlVWSVNTa3BLNDNZZUlLTlc0M1c2Y1BIa1NMUzB0Y0RnY1VYM085ZGRmSC9hQ1BocmJ0bTBEQUJ3OGVCQTZuUTYzM1haYnlNZGZmLzExN05xMUN4cU5CcXRXcmNMNjlldlIxOWVIbXBvYW5EcDFDdmZlZXk4ZWV1aWhDZDgza3AwN2Q2S3VyZzVyMXF5QjJXeEdUVTBOZGlZK2tUNEFBQ0FBU1VSQlZPellnYXlzckpDdjdibm5uc01ycjd3Q2s4bUU5ZXZYSXowOUhUVTFOZmpCRDM2Z1ZPdUpLQnhEaEVxTk5xMDZ1T3JnZHJzaFNkSzQ1eHprQTlueFBNemExdFlHbDh1Rjlldlh4KzBlUkVTcDVzS0ZDemg4K0RBQ2dRQktTMHV4YU5FaTVZMmpzVXoyTE1Qamp6OE80SXNRSWY4YUFCb2JHN0ZyMXk1a1pXWGhxYWVlQ2hrVTJ0M2RqZTkrOTd2NC9lOS9qMVdyVm1ITm1qV1R1ci9NNC9IZ3lwVXIyTE5uai9KdjNONjllN0Z2M3o2ODl0cHJTb2lvcmEzRks2Kzhnc0xDUWp6enpEUEttMVJlcnhkUFB2a2sydHJhcHJRT29sVEdFS0ZTUHA5UG1WWnRNQmdnaWlKOFBsL0lkcVpvWjBUMDlmVWhKeWNIZXIwK0xtc1ZSUkhuejU5SGFXbHAzTTlkRUJHbGlnc1hMdURnd1lPb3JLekU1czJidzg2OFRiZjkrL2REa2lROC9QRERJUUVDR0Q1OC9vMXZmQU5QUC8wMDNuenp6U21IQ0FENDVqZS9HVEw4ZE51MmJkaTNieDlhV2xxVXgrUnRVZzg5OUZCSWxkdG9OT0piMy9vV0huend3U212Z3loVjhXQzFTc25ibU9SS2hOZnJCVEM1R1JFMm15MnVXNWt1WGJvRXQ5dU5xcXFxdU4yRGlDaVZ1TjF1SEQ1OEdKV1ZsZGk2ZFd2Q0F3UXdQQ1FVQURadDJoVHg0M0p3YUc1dW52SzlkRG9kRmkxYUZQSllZV0VoZERxZDhtOGJBRFEwTkFCQXhDcjNuRGx6b3FyYUVLa1ZRNFJLQlc5bmt0dTdBZ2lyUkJnTWhqRXJERDZmRHdNREEzR3JFRWlTaEthbUpoUVdGcklLUVVRVXBaTW5UeUlRQ0dEejVzMkpYb3JDNlhSQ3I5ZVBXdDJXeitRRnY4aWZMSjFPRjdFQmgwNm5VNGFzQW9EZGJvZkJZQmgxVGVPMU55ZFNNLzd0VUNsNU85TllJY0xsY28yN2xhbS92eDhBNGxhSnVITGxDcHhPSjVZc1dSS1g2eE1ScGFLV2xoYVVscFltUlFWQ2xwNmVEci9majZHaG9ZZ2ZkenFkQUJEUzRFT2owWXphMlNvV1U4QU5CZ1A4Zm4vWUFGWmd1TnViM0lTRWlNSXhSS2lVWElrSUJBSmpWaUtpT1EraDFXcER2dW5IVWxOVEUzSnpjMUZhV2hxWDZ4TVJwU0tIdzRIQ3dzSkVMeU9FdkNYMStQSGpFVDllVTFNREFMam1tbXVVeDdLeXN1RDMrNVVHSHJMMjl2YVloSWk1YytkQ2tpVFUxZFdGZmF5dXJvN2RtWWpHd0JDaFVuNi9YeW5UR2d3R2VMMWVhRFNha1AyZkxwY3Jxdk1RK2ZuNWNabmJZTFZhWWJWYWNmWFZWOGY4MmtSRXFTN1o5dlBmZmZmZEFJQmYvdktYWVYyUGVucDZzR2ZQSHVoME9temZ2bDE1WEQ2QWZlREFBZVV4UVJEd3ExLzlLaVpydXVtbW13QU10M21WbTRrQXd5RnMxNjVkTWJrSFVhcGlkeVlWa2lRcExFUTRIQTRZalVZbERIZzhIZ2lDTUc0bHdtYXpvYnk4UEM3cmJHcHFRa1pHeHFSYkRSSVJVZkpZczJZTi91WnYvZ2JQUC84OEhudnNNYXhhdFFyRnhjV3cyV3c0ZGVvVUFvRUF2dk9kNzZDaW9rTDVuTHZ2dmh1blRwM0N2bjM3ME5qWWlMS3lNdFRWMWVHcXE2NkN5V1JTcXVpVGRlZWRkK0tqano3Q2hRc1g4T0NERDJMdDJyV1FKQW1mZnZvcDFxMWJCN1BaUE9WN0VLVXFWaUpVU043N0tRY0dlVHZUUkRzenVWd3VlTDNldUp5SGNEZ2M2T25wUVdWbEpRKzJFUkdsaUFjZWVBQlBQZlVVMXF4WmcvUG56K09kZDk3QitmUG5zWEhqUnZ6c1p6OExteWE5YnQwNi9OdS8vUnZtejUrUCt2cDZuRGh4QXV2V3JjTy8vL3UveDJROWVyMGVPM2Jzd0YxMzNRV2RUb2VQUHZvSURRME4yTDU5Tzc3Ly9lL0g1QjVFcVlxVkNCVWFlWUJNRGhIQi9iU2ptUkhSMTljSEFISHBtblQrL0hrWURBYk1uejgvNXRjbUlxTDRPbno0OEtnZlc3Tm16WVRtUU54MDAwM0t0cU5nOG95SGlkdzcwdWRrWm1iaXNjY2V3Mk9QUFJiMVBZaUlsUWhWaWhRaXZGNXZXQ1VpTFMwdDVMR1JiRFliakVZak1qSXlZcm8rdDl1TnpzNU9MRnEwQ0RvZGN5NFJFUkZSc21HSVVDRTVSTWhkSnlKdFp4b2NIRVJtWnVhWUI2WnRObHRjcWhETnpjMUlTMHNMR3hSRVJFUkVSTW1CSVVLRjVCQVJDQVNnMVdxaDBXamc4L2ttTkNOQ0ZFWDA5L2ZIL0R5RTErdEZXMXNiNXMrZkg3Szlpb2lJaUlpU0IwT0VDZ1dIQ0hrckU0Q1FGKzF1dDN2TWJVcDJ1eDJpS01ZOFJMUzB0RUFVUmFXdEh4RVJFUkVsSDRZSUZaSUg5QWlDRUhIUW5DaUtHQm9hR3JNemt6ejRKNVloUWhBRXRMUzBZTzdjdWVQT3B5QWlJaUtpeEdHSVVDRzVFakZhaUJnYUdvSWtTV05XSW13Mkc3S3pzNkhYNjJPMnJ2YjJkdmg4UGc2WEl5SWlJa3B5REJFcTVQZjdvZEZvNFBmN0k0WUl0OXNOQUdPR2lMNit2cmhzWlNvdUxrWmVYbDVNcjBzMEZaOTg4Z2tlZi94eDNINzc3ZGkyYlJ2ZWVPT05SQzlwMnV6ZXZSdGJ0bXpCbGkxYnB2M2VlL2Jzd2JadDI3QjM3OTVwdnpjUkVZMlBJVUtGL0g0LzlIbzlmRDZmY2laQ285SEFZREFBR0gvUW5OL3Z4K0RnWUV4RFJHOXZMd1lHQnJCdzRjS1lYWk5vcXZidjM0OGYvdkNIYUdwcWdzL253OURRa0xLVmorTHJ3SUVER0JvYXdvRURCeEs5RkNJaWlvQk4rRlZJRGhFZWp5ZGswSnpjenRYdGRpTXRMVzNVN2toMnV4MEFrSitmSDdNMXRiYTJJajA5SFdWbFpURzdKdEZVV0sxVzdObXpCd0N3WU1FQy9OTS8vUlBTMDlNaFNWS0NWNVk2MnRyYXNHREJnb2dmdStPT08vREdHMjlnMjdadDA3d3FJaUtLQmtPRUNnbUNBSjFPcDNSbnN0dnRJZTFkNWM1TW84Mkk2Ty92aDBhamlkbTJvNkdoSVhSMWRhRzZ1bnJNdVJSRTArbkVpUk5LRTRJbm5uZ0NWVlZWQ1Y1UjZqaHk1QWoyN3QyTHJxNnVVYWNMUC9MSUkzamtrVWVtZVdWRVJCUXRibWRTSWIvZnIweUNqalJvenVWeWpkdmVOVHM3RzFxdE5pYnJhV3RyZzBhandmejU4Mk55UGFKWTZPM3RWWDYrZVBIaUJLNGs5VFEyTnFLcnF5dlJ5eUFpb2lsZ2lGQWh2OStQdExUaC8vWHltWWlSTXlMR2FyRnF0OXRqVm9VUVJSRnRiVzJZTTJkT1NKQWhTalM1aXhrQUpYUVRFUkhSTUlZSUZSb1pJb0lyRVpJa2pUbG9MaEFJd09sMHhpeEVkSFYxd2VQeFlOR2lSVEc1SGhFUkVSSEZIOTllVXlHNXhTc3cvQTZyeitkVFFvVEg0NEVvaXFPR0NJZkRBVW1TWW5hb3VyVzFGYm01dVNnc0xJeko5WWltS2xJNzArREhSdTdoNys3dXh1dXZ2NDZhbWhyMDlQUWdFQWdnUHo4ZjFkWFZ1UDMyMjdGeTVjb3g3L1AxcjM5OTFMMy91M2Z2eHY3OSt5UGVkK1RuMTliVzR1V1hYMVk2U1pXV2xtTHo1czI0NTU1N3hxeWtIRDkrSEsrLy9qck9ueitQb2FFaHpKNDlHemZkZEJQKzZxLythdFRQa2JXMHRPRGRkOTlGWFYwZHJseTVBcC9QaDl6Y1hDeGJ0Z3ozM250djJEYXdpVHkzWTMzdHNsZzk5NU45N29pSTFJemZIVlVvZUp1R2JPU01pTkcyTThtZG1XSlJpWEE0SExCWUxGaTlldldVcjBXVUNBY09ITUR1M2J1VkE5Z3lpOFdDanovK0dCOS8vREcrOHBXdjRJa25ub2paR2FKSTl1L2ZqOTI3ZDRjODF0blppYjE3OTZLeHNSRS8vT0VQd3o1SGtpUTgrK3l6ZVBQTk4wTWU3K25wd2I1OSszRDY5R2xVVmxhT2VzK1hYMzVaNlY0VnJLK3ZEMy82MDUvdzV6Ly9HVTgrK1NTdXYvNzZTWDVWWTR2VmN6K1o1NDZJaUJnaVZDY1FDRUNTSktVU0lZb2lBQ2huSXNZYk5OZmYzNCtNakF4bHBzUlV0TGEyUXFmVG9ieThmTXJYSW9xVjMvNzJ0d0NHWHlTLy9mYmJJWThGZS9mZGQ3RnIxeTRBd096WnMzSHZ2ZmVpcXFvS1dxMFdGeTlleEIvLytFZGN1SEFCNzd6ekR0TFQwL0hZWTQvRlpiMzE5ZlU0Zi80OGJyNzVadHgyMjIzSXk4dERVMU1UOXV6WkE3dmRqdVBIaitQbzBhTzQ0WVliUWo3djVaZGZWZ0xFd29VTGNmLzk5Nk84dkJ4T3B4UHZ2UE1PRGg4K2pQYjI5bEh2MjkzZERaMU9oeHR2dkJIWFhYY2Q1c3laQTUxT2g4OC8veHkvK2MxdjRQUDU4RC8vOHo5NDZhV1hsTW4yMFQ2MzQ0blZjei9aNTQ2SWlCZ2lWRWV1UWtpU2hMUzBOT1hYY2lYQzVYSkJvOUVnUFQwOTR1Zkg2bEMxMys5SFIwY0hLaW9xdUYyQWtvbzhxeVM0R2pkeWZvbmRic2ZQZnZZekFNRDgrZk94YytkT1pHZG5LeDlmc0dBQmJyenhSdno3di84N1RwMDZoZGRlZXcyMzNYWWJLaW9xWXI3ZXBxWW1iTisrSFk4KytxanlXRVZGQmViT25Zc25ubmdDQVBEKysrK0h2QkMyV3EzNDNlOStCd0NvcnE3RzAwOC9IZkxHd1BMbHl6Rm56aHo4NWplL0dmVytWVlZWdU8rKys4S2VtL256NTBPcjFlSVh2L2dGN0hZN2FtcHFzSDc5ZWdEUlBiZmppZVZ6UDVubmJpcDI3dHdaayt0RTY5S2xTOU42UHlKU0Y3NTZVeGs1TklpaXFCeXFCa0szTTVsTUp1WGdkVEJKa3VCd09GQmFXanJsZFhSMGRFQVFCRTZvcG9oRVVZVGY3NGNnQ0dFL3l0VTBVUlREZnB3dWI3enhCcnhlTHdEZ2U5LzdYc2lMV0psT3A4TS8vL00vNDRFSEhvQWtTWGp6elRmeGovLzRqekZmUzA1T0RyN3hqVytFUFY1ZFhZMEZDeGFncmEwTnpjM05JUjk3NTUxM2xPOEYzLzcydHlOV0Z1Ky8vMzY4Kys2NzZPbnBpWGpmcjM3MXE2T3U2VXRmK2hKKzhZdGZBQmh1NFN5SGlGaUk1WE0vbWVkdUtxNjY2cXFZWFdzOGx5OWZSbTV1N3JUZGo0alVoeUZDWmVUOXczS0k4SHE5MEdnMHlvc0lsOHMxNm5rSXA5T0pRQ0FRazBwRWEyc3Jpb3FLa0pPVE0rVnIwY3dRQ0FUZ2RydmhkcnZoOFhqZzlYcmg4WGhDL3ZONnZmRDVmSk1PQkxHY29qNldVNmRPQVJoKzEzdXNHUkxGeGNWWXNtUUpHaHNiVVZkWEY1ZTFyRnExYXRUdGhZc1dMVUpiV3hzY0RrZkk0NmRQbndZd3ZQN1I1ck9rcGFWaDVjcVZvNGFJU054dU43cTZ1bkQ1OG1YbE1aZkxGZlhuUnlPV3ovMWtucnVwdVBmZWUyTjJyZkhzM0xtVDMxK0pLSzRZSWxSR2Z2ZFJFQVNsRW1FMEdwVXpFbTYzZTlTUUVLdEQxUmFMQlU2bkU5ZGRkOTJVcmtQSngrdjF3dWwwWW5Cd0VDNlhLK1EvdWVvVkxDMHREU2FUQ1NhVENSa1pHWmcxYXhZTUJnUDBlajMwZWoxME9sM1lqMXF0RmhxTkJtbHBhV0UvZnZqaGg5UHlkY3JiUktKcFRWeFJVWUhHeHNhUTRYV3hWRkJRTU9ySDVIZnBmVDVmeU9PZG5aMEF4bC8vV1BOaUFPRGl4WXY0NElNUGNPN2NPWFIyZGtaOHdSMElCTWE4eGtURjhybWZ6SE5IUkVUREdDSlVKamhFWkdSa1JKeFdQZG9lNWY3K2ZoZ01oakduV1VlanRiVVZKcE1KYytiTW1kSjFLSEU4SGcrY1RxZnluOFBoZ05QcERIbkJKWit0eWN6TVJFbEpDVEl6TTVHWm1ZbU1qQXdsT01nSGJtZWF3Y0ZCQUVCV1Z0YTR2MWYrK3pVME5CU1h0VVRhZWlpVDN4d1lhU0xySDgwdmYvbEx2UHJxcTVBa0NjQndjNGFLaWdxVWxaV2hyS3hNYWM4YWE3Rjg3aWZ6M0JFUjBUQ0dDSlVaV1ltUXowQUF3KzhpQndLQk1kdTdUblc3aU0vblExZFhGeW9ySzhmOEI1eVNoOC9uUTM5L1AydzJtL0pqOElzeXZWNlBuSndjekprekJ6azVPY2pKeVVGMmRqYlMwOU5UOXYreHlXU0N5K1dLS2hqSUZaalJYdlRLTDhJbityR3AwR3ExRUFSaDNIZlpJN1dEQm9iUEpmenhqMzhFTUh3Mll2djI3WmczYjE3SUMrOTRoWWhZUHZkRVJEUjVEQkVxSTc4bzhQdjlNQmdNNk8vdlY3WW5qZGZlMVc2M1k4R0NCVk82LytYTGx5R0tZbHk2MUZCc09KMU9XQ3dXV0N3VzlQZjNLKy84QXNQYld3b0xDNUdmbjQvYzNGems1dWFPMnNrcmxaV1VsS0MxdFJXdHJhM2ovbDY1VGVySVE3VUdnd0UrbnkvaytSM0pack5OYVoyanljdkxnOWxzSHJkN3oyam5JUTRkT2dSZytBRHlkNzd6bmJDUGovVTFUVlVzbm5zaUlwbzZoZ2lWa1VORUlCQlFEbFpITXlQQzVYTEI3L2RQK1R4RWUzczdDZ29LSW5aVW9la25TVkpJYUxCWUxFcm5HNVBKaElLQ0FsUlVWR0RXckZuSXo4K1B5WHlRVkxCcTFTcTB0cmFpdWJrWjdlM3RvNFppczltTXBxWW1BTUMxMTE0YjhyRlpzMmJoeXBVcmFHbHBpZmk1Z2lDZ3RyWTJwdXVXVlZaV3dtdzJvNkdoQWYzOS9SRXJqSGE3ZmRUN3kyY3FSaHRHSngvY0hrMXd4VUlVeFFsVnJHTHgzQk1SMGRTbDVsNERHcFVnQ01vLzJIcTlQaVJFeUYxVUlvV0kvdjUrQUZQcmZqTXdNSUMrdmo0T2wwc3duOCtIUzVjdTRlVEpremgwNkJEZWUrODluRDU5R24xOWZTZ3VMc2FhTld2d2xhOThCVnUzYnNXR0RSdFFWVldGNHVKaUJvZ2dXN2R1VmY0ZTdkaXhRd25nd1FSQndEUFBQQU5Ka21BMEdyRjE2OWFRajhzdndGdGJXM0gyN05td3ozL3BwWmVVdjNleDlxVXZmVWxaNC8vKzcvK0diWnNTUlJFLy9lbFBSOTN1SlA5WnVIRGhRdGpIQmdZR0lrNnlEaGI4UGNac05rOW83YkY0N29tSWFPcFlpVkFadjkrdmhBZXRWcXY4SXdzTVZ5S01SbVBFNFc5MnV4MWFyWFpLZTRzN09qcVFscGFHdVhQblR2b2FORGwydXgwOVBUM282ZW1CeldhREpFa3dHQXdvTGk1R2NYRXhpb3FLdUc5OEFzckt5dkRnZ3c5aTc5NjlhRzV1eHFPUFBvcS8vTXUvUkZWVkZkTFMwbkR4NGtYczM3OWZlWkg5clc5OUs2eG4vNVl0VzNEa3lCRUF3SC85MTMvaDcvN3U3N0JzMlRLNDNXNGNQbndZYjd6eEJ1Yk5tNmU4Nng5TG16WnR3c0tGQzlIYTJvb2pSNDdnWC8vMVgzSDMzWGRqOXV6WjZPbnB3Zjc5KzFGWFY0Y2xTNVlvNytZSFc3RmlCWTRmUDQ3Nitubzg5ZFJUK05yWHZvYjA5SFEwTnpmamhSZGVHUGZBZkhCYjJWLy8rdGY0NjcvK2E3UzN0K1BMWC83eXVHdVB4WE5QUkVSVHh4Q2hNbjYvWDNrWFQ5NVNFRnlKR08wOGhIeDJZcklkU3lSSlFudDdPOHJLeXZpTzlqU3gyV3k0ZE9rU0xsKytyTHhibTUrZmp5VkxscUMwdEJTelpzMWlCNW9wdU8rKysrQnl1ZkNIUC93QlBUMDllUGJaWjhOK2oxYXJ4VC84d3ovZzFsdHZEZnZZZGRkZGgxdHV1UVVmZlBBQm5FNW4yT2ZmZWVlZDBPbDBjUWtSV3EwV1R6NzVKUDdsWC80RkZvc0ZuMy8rT1Q3Ly9QT1EzL1B3d3cranY3OC9Zb2o0KzcvL2U5VFYxY0hsY3VHRER6N0FCeDk4b0h3c0p5Y0hPM2Z1eE1NUFB6enEvZGV1WFl2WnMyZWp0N2NYUjQ0Y1VjSlVOQ0VDbVBwelQwUkVVOGNRb1RKK3Z4OWFyUllBbElGZXdaV0lzVG96VGFVbGEyOXZMNGFHaG5pZ09zNUdCZ2VOUm9PU2toSXNYYm9VcGFXbEllMThhV28wR2cwZWV1Z2hiTnEwQ2ErLy9qcnE2dXBndFZxVjUzelZxbFc0NjY2N3hxeThmZi83MzBkVlZSWGVmZmRkZEhaMktrMEg3cnp6VHR4NjY2M1l2WHQzM05aZlZsYUczYnQzNDZXWFhzS3hZOGZRMjlzTG85R0lKVXVXNEo1NzdzR2FOV3RHdlg5NWVUbCsvdk9mNC9ubm44ZnAwNmRodDl1Um01dUx0V3ZYNG0vLzltOHhlL2JzTWU5dE1CancxRk5QWWRldVhhaXZyNGNrU2FpcXFvcDY3YkY0N29tSWFHbzBVcng2Q0ZKUyt2REREK0gzKytGME9yRjY5V3JVMU5UZ3ExLzlLckt5c3ZENjY2K2pvcUlDSzFhc0NQa2NqOGVEUTRjTzRkcHJyeDExdXUxNFRwNDhDYlBaakR2dXVJUHZmc2VZeStWQ2UzczdPam82NEhLNW9ORm9VRnhjakxsejU2cXU4dlArKys5ajgrYk5pVjRHVVpqcC9yTzVjK2RPWEgvOTlkaXdZY08wM1pPSVVwY213b3MzVmlKVUp2aGd0VHhKMW1nMEtqM2pJMjFua3FmUVRuWmZzZC92eCtYTGw3Rnc0VUlHaUJnUkJBR1hMMTlHZTNzN0xCWUxBR0QyN05tb3FxckNuRGx6VkJVY2lJaUlhUG94UktpTVBCOENHSDRocXRGb29OZnJNVEF3QUFBUmUvN0xJU0luSjJkUzk3eDgrVElDZ1FDM01zVkFmMzgvV2xwYWNQbnlaUWlDZ016TVRGUlhWNk84dkh6VXJXaEVSRVJFc2NZUW9USit2MS9wd09UeitaVHpFUEwwMTBnaHd1bDBJaXNySzJMWHBtaTB0N2NqTHkrUEhWSW1TUlJGWExwMENTMHRMYkRaYk5CcXRaZzdkeTRxS2lwUVdGakk2ZzRSRVJGTk80WUlGWkVrQ1g2L0g2SW9oczJJa0VQRWFOdVpKbHVGY0xsY3NGcXRXTGx5NWVRWHJsSkRRME5vYlcxRlcxc2J2RjR2c3JLeXNHTEZDbFJVVkhDN0VoRVJFU1VVUTRTS3lHY2dnUEJCYzNJbm41SGRleVJKZ3NQaFFIRng4YVR1MmQ3ZURvMUdnM256NWsxKzRTcmpkRHJSMU5TRXpzNU9TSktFa3BJU0xGcTBDQ1VsSmF3NkVCRVJVVkpnaUZBUnY5OFBZRGhNbUV3bWVMMWVaR2RuQXhoKzE5dGtNb1c5U0hXNVhBZ0VBcFBhaWlSSkVqbzZPbEJhV3FxRUZScWR6V1pEVTFNVHVycTZvTlZxc1dEQkFsUldWbklJSEJFUkVTVWRoZ2dWa1VPRUpFblE2L1Z3dVZ3b0xDd0VNQndpUmpzUEFVeXVNNVBWYW9YTDVjTHk1Y3Vuc09yVVo3RlljTzdjT2ZUMjlrS3YxMlBKa2lWWXZIZ3haem9RMFl3bFNSSmVlT0VGdlBubW0zQTRISGo0NFlkeDlPaFJaR1JrNEVjLytsRmM3cmwxNjFaNFBCNGNQbnc0THRjbm9sQU1FU29paHdoQkVHQXdHTUsyTTBWNng5dmhjQ0F0TFcxUzc0WmZ1blFKZXIwZVpXVmxVMXQ0aW5JNEhLaXJxOE9WSzFkZ01wbHd6VFhYWU9IQ2hkRHI5WWxlR2hHbEFKL1BsN0I3di9qaWkzaisrZWRSVkZTRVcyNjVCVGs1T2VqdDdXVVhPYUlVd2hDaElvSWdBQmplenFUVmFpR0tZc2pCNnFLaW9yRFBjVGdjeU03T1ZtWkxSRXVTSkhSMWRXSE9uRGtUL3R4VTUzYTcwZERRZ1BiMmR1ajFlaXhmdmh5TEZpMVNKb2tURVUxVmJtNHVyRlpyd3U3LzFsdHZBUUIrL09NZks1UEROMnpZd0g4UGlGSUlRNFNLeUNFaWVPQ2MwV2hFSUJDQTErc2R0VE5UWGw3ZWhPOWx0VnJoOFhodzFWVlhUVzNSS2NUbjg2R3BxUWtYTGx3QUFGUldWcUtxcW9xZGxvZ281aFl0V29Telo4K091bFUxM3F4V0svUjZ2UklnZ01qZC80aG81bUtJVUJGNU8xTXdvOUVJajhjRElIeEdoQ2lLR0JnWVFIbDUrWVR2Slc5bG1teFhwMVFTQ0FUUTJ0cUt4c1pHK0h3K3pKczNEOHVXTFdOWm40amladDI2ZFRoMzdoemVmLzk5Yk4yNmRkcnZMMGtTcTZ0RUtZNGhRa1hrU2dRQXBRdVQwV2lFMiswR0VCNGlCZ1lHSUVuU2hBOVZ5MXVaeXNyS1ZGMjZsaVFKbloyZHFLK3ZoOXZ0eHV6WnM3RjgrWExrNStjbmVtbEVsT0l5TWpLd1pjc1dIRHg0RUljT0hjTG16WnVucFNLeFpjc1c1ZWNlajBmNTllSERoN0ZseXhhWVRDWWNPblFvNVBlYlRDWWNPSEFBKy9idHc5dHZ2dzJiellhU2toTGNmLy85dVBYV1c4UHU4Zjc3NytQQWdRTm9iMitId1dEQTJyVnI4ZWlqajhiOWF5T2lVQXdSS2hJY0lrUlJCREFjSXV4Mk80RHdVclBENFFDQUNRK2FrN2N5QlpleDFhYTN0eGRuenB5QjNXNUhibTR1Tm0zYWhKS1Nra1F2aTRoVVpQSGl4ZGkyYlJzT0h6Nk1YLy82MXlncEtVRlJVVkZVV3lqbnpwMDdxZS9oMjdadEF3QWNQSGdRT3AwT3Q5MTJXMVNmdDNQblR0VFYxV0hObWpVd204Mm9xYW5CamgwN2tKV1ZoUTBiTmlpLzc3bm5uc01ycjd3Q2s4bUU5ZXZYSXowOUhUVTFOZmpCRDM2Zy9MdEdSTk9ESVVKRi9INC9OQm9OSkVtQ0pFa0FBSVBCb0V5ckh0bFMxT0Z3UUtmVFRYamJ6ZVhMbDFXN2xjbm44K0hNbVROb2IyOUhlbm82MXE1ZGkvTHljZzZKSTZLRVdMeDRNZWJNbVlPVEowK2l0YlVWbloyZFVYL3VaRUxFNDQ4L0R1Q0xFQ0gvZWl3ZWp3ZFhybHpCbmoxN2xHWWZlL2Z1eGI1OSsvRGFhNjhwSWFLMnRoYXZ2UElLQ2dzTDhjd3p6eWh2ekhpOVhqejU1Sk5vYTJ1YjhIcUphUElZSWxSRUVBUm90Vm9JZ29CQUlBQ2owUWlOUmdPMzJ3MlR5UlMyOWNqaGNFeHFLOVBseTVkVnVaV3BxNnNMTlRVMThIcTlxS3lzUkhWMU5YUTYvaFVqb3NUS3lNakFUVGZkaEp0dXVpblJTeG5WTjcvNXpaQ2hwTnUyYmNPK2ZmdlEwdEtpUENadmczcm9vWWRDS3J0R294SGYrdGEzOE9DREQwN2Jlb21JSVVKVmdyc3lDWUlRMHQ1MXRFRnpFNjBtcUhFcms4Zmp3ZW5UcDNINThtWGs1dVppNDhhTm1EVnJWcUtYUlVRMEkraDBPaXhhdENqa3NjTENRdWgwT3JoY0x1V3hob1lHQU1ENjlldkRyakZuemh3WURJYUV6c1lnVWh1R0NCWHgrLzBoSVVMZUZ6czBOQlIySGtJUUJMaGNyZ21maDFEYlZxYjI5bmFjT1hNR2dpQ2d1cm9hUzVZc1VWMEZKcGxvdFZwbERncFJzdUNmeWJIcGRMcUlXejUxT2wzSVdUNjczUTZEd1REcThGTis3eVdhWGd3UktoTDh6ZGpuOHluQndlMTJoNzF6TGgrcW5zaDJKalZ0WlhLNVhEaDE2aFRNWmpObXpacUZ0V3ZYVGpod1VleWxwNmRqY0hCd3d0dndpT0pwY0hDUU14Sml3R0F3d09QeHdPLzNRNi9YaDN3c0VBaXdDa0UwelZMN2xSNkZrTGN6R1F3R2VMMWVHSTFHaUtJSWo4Y3phbWVtaWJ3WVU4T0FPVW1TY09IQ0JiejMzbnV3V3ExWXVYSWx2dnpsTHpOQUpJbWlvaUowZDNjbmVobEVJYnE3dTFGWVdKam9aY3g0YytmT2hTUkpxS3VyQy90WVhWMGR1ek1SVFRPR0NCWHgrLzJRSkFsNnZWNEpFYU1ObW5NNm5UQWFqU0VIM2NZamIyVksxVmFtYnJjYkgzLzhNV3ByYTFGUVVJQy8rSXUvd09MRmk5bDVLWW1VbDVlanI2OFAvZjM5aVY0S0VRQ2d2NzhmZlgxOXFLaW9TUFJTWmp6NVlQaHp6ejJId2NGQjVYR0h3NEZkdTNZbGFGVkU2c1h0VENvaWIyZlM2L1Z3dVZ3d0dvMUtlOWVSSVdLaW5abFNmU3RUVDA4UFRwNDhDVkVVY2UyMTEyTCsvUG1KWGhKRm9OUHBzSFRwVXRUWDEyUFpzbVVjN0VjSjFkL2ZqL3I2ZWxSWFYvTk1SQXpjZWVlZCtPaWpqM0Rod2dVOCtPQ0RXTHQyTFNSSndxZWZmb3AxNjliQmJEWXJiNHdSVWZ5bDNxczlHcFVnQ0pBa1NXazdHanl0ZXVSMnBvR0JnUWx0MFVuVnJVeVNKT0hzMmJNNGV2UW8wdFBUc1huelpnYUlKRGRyMWl4VVYxZWpvYUVCalkyTmNEZ2NDQVFDaVY0V3FVUWdFSURENFVCall5TWFHaHBRWFYzTmJtMHhvdGZyc1dQSER0eDExMTNRNlhUNDZLT1AwTkRRZ08zYnQrUDczLzkrb3BkSHBEb2FTWjQ2Umlsdi8vNzlNQmdNeU0zTlJXOXZMNzcwcFMvQjRYRGd6Smt6dVB2dXU1VjN5dngrUHc0Y09JQlZxMWFGdGQwYnpaa3paOURXMW9hdmZlMXJLVk9KR0JvYXdxZWZmZ3FMeFlLS2lncXNYcjJhN3liT0lJSWdvS09qQTFhckZXNjNtMEdDcG9WV3EwVkdSZ1lLQ3d0UlhsN09XVEZFbEJJMEVmWnU4N3ViU2dRQ0FVaVNoRUFnb0x6SWw2ZFZHNDNHa0JmSEF3TURBRENoU2tSM2R6ZEtTa3BTSmtEMDl2Yml4SWtURUFRQmE5ZXU1WDdtR1VpbjAySGh3b1ZZdUhCaG9wZENSRVNVY2hnaVZFSStEeEhjdmNKZ01NRHRkb2VkaDVCRFJIWjJkbFRYSGhnWXdPRGdJSll1WFJxajFTYU9KRW5LTm9UczdHemNlT09OYkJkS1JFUkVOQUpEaEVvRWh3aTVJaVVmckk0VUluUTZYY1FwMXBISUxUVm5lbGNtcjllTFR6LzlGR2F6R1hQbnpzV2FOV3ZDZXBFVEVSRVJFVU9FYWdRUG1nT0dKM3ZxZERwNFBKNndkOXFkVG1mVVZRaGd1SE5SUVVIQmhOckJKaHViellaang0N0I2L1ZPNkN3SUVSRVJrUnFseGdaMkdwZmY3MWQrTG9vaURBWURnT0hEd3lhVEtlVDNEZ3dNUkIwaWZENGZyRllyeXNyS1lyZllhZGJkM1kyUFAvNFlHbzBHTjk5OE13TUVFUkVSMFRoWWlWQ0o0RXFFSENKOFBoOUVVUXpadGlTS0lnWUhCekZ2M3J5b3Judmx5aFZJa29UUzB0S1lyM2s2dExTMDRQVHAwOGpQejhjTk45d1FGcWlJaUlpSUtCeERoRW9FaDRoQUlBQ0R3YUFNNVFsKzRleHl1U0NLWXRTVmlKNmVIbVJtWnM2NHc4ZnkvSWZ6NTgranBLUUUxMTkvUFZzeEVoRVJFVVdKcjVwVUluZzdreUFJeU03T1ZxWlZCNGVJaVhSbUVrVVJQVDA5S0M4dmovRnE0eXNRQ09Denp6N0RwVXVYTUgvK2ZLeGV2VHBsV3RNU0VSRVJUUWVHQ0pVSXJrUUlnaEJTaVFqZXpqUXdjeXF5VndBQUlBQkpSRUZVTUFDTlJvT3NyS3h4cjluWDF3ZS8zeitqdGpMNWZENzgrYzkvaHRWcVJYVjFkVXEwcFNVaUlpS2FiZ3dSS2hFY0l2eCsvNmpibVp4T0p6SXpNNk9hek56ZDNRMmRUb2ZaczJmSGZzRng0SEs1OE1rbm4yQndjSkFENUlpSWlJaW1nQ0ZDSmZ4K1B6UWFEU1JKVWtLRVBLMDZlSkw1UkRvejlmVDBvTGk0ZUVac0JlcnY3OGZSbzBjaENBSTJiZHFFNHVMaVJDK0ppSWlJYU1aSy9sZC9GQk9DSUVDajBTZ1ZCcVBSQ0kvSEUzSFFYRFFoWW1CZ0FBTURBek9pdGF2RllnbHA0Y29BUVVSRVJEUTFyRVNvaENBSXlvQTV1VHZUeUJrUkhvOEhQcDh2cWhEUjA5TURJUG1uVkZzc0Zuenl5U2RJVDAvSGpUZmVpSXlNakVRdmlZaUlpR2pHWXlWQ0plVHVUSElsUWo0VE1mSlFOUURrNU9TTWU3M3U3bTdNbWpVcnFlY3FCQWVJbTI2NmlRR0NpSWlJS0VZWUlsUkMzczRrbjE4d0dvMWhsWWhvMjd2Ni9YNVlyZGFrN3Nwa3RWcHg5T2hSSlVDTTNMWkZSRVJFUkpQSEVLRVNjbmNtT1VSb05Cb0VBb0d3emt3R2d3RkdvM0hNYTFrc2xxU2VVbTIxV3ZISko1L0FaREl4UUJBUkVSSEZBVU9FU2dRUG13T0dCOFVCNFRNaW9qa1BZVGFiWVRBWWtKZVhGOXRGeGdBREJCRVJFVkg4TVVTb2hDQUlFRVVSR28wR09wME9YcThYUVBpMDZtak9RNWpOWnN5ZVBUdWtOV3d5Nk92clk0QWdJaUlpbWdZTUVTb2hod2hKa2lKT3F4WkZFUzZYYTl4SjFXNjNHd01EQTBuWEpyV3ZydzlIamh4aGdDQWlJaUthQmd3UktpRUlBaVJKZ2lpS3lxRnE0SXRLeE9EZ0lJRHhEMVdieldZQVNLb1EwZC9mendCQlJFUkVOSTBZSWxSQXJrRElQNWNyRVFhRFFUbG9MWWVJOFNvUlpyTVpXVmxaeU16TWpPK2lvK1J5dVhEMDZGRVlEQVlHQ0NJaUlxSnB3aENoQW5KbkppQTBSQVNmaDVCRHhGamhRSklrOVBiMkprMFZ3dWZ6NFpOUFBrRWdFTUNtVFpzWUlJaUlpSWltQ1VPRUNnUUNBZVhuZ2lBbzA2cURYM1FQRGc3Q1pESkJweHQ5aUxuZGJvZlg2MDJLRUNHS0lvNGRPd2FYeTRXTkd6ZEdkU0NjaUlpSWlHS0RJVUlGZ2lzUmdpREFhRFJHckVSRXM1VkpvOUZnOXV6WmNWdHJOQ1JKd3NtVEoyR3hXTEIyN1ZvVUZSVWxkRDFFUkVSRWFzTVFvUUxCSVVMdXpoU3BFaEZOaU1qUHo0ZGVyNC9iV3FOeDl1eFpYTHAwQ2RkY2N3M216WnVYMExVUUVSRVJxUkZEaEFvRWIyY0NBSzFXQzBFUWxFcUVLSXB3dTkxamhvaEFJQUNyMVpyd3JVd3RMUzA0Zi80OEZpeFlnQ1ZMbGlSMExVUkVSRVJxeFJDaEFzR1ZpR0J5aUhDNVhKQWthY3oycmhhTEJhSW9KalJFZEhkM283YTJGcVdscFZpOWVuWEMxa0ZFUkVTa2Rnd1JLakJlaUlpbXZhdlpiSVpPcDBOQlFVSHNGeGdGbTgyR0V5ZE9JQzh2RDlkZGQxM1NUY3NtSWlJaVVoT0dDQldRdHpQSkw3emxtUkZHb3hGQWRPMWR6V1l6aW9xS2xMa1MwOG5qOGVEUGYvNHpqRVlqYnJqaGhqRTdTQkVSRVJGUi9ERkVxSUJjaWRCcXRTRy9EZzRSUnFOeDFBUFRYcThYRG9jaklWdVpSRkhFaVJNbjRQZjdzWEhqeHBDT1VrUkVSRVNVR0F3UktpQ0hCcm1LRUFnRW9ORm9ZREFZQUl6Zm1jbGlzUUJBUWxxNzF0Zlh3Mkt4WVBYcTFjakx5NXYyK3hNUkVSRlJPSVlJRlpDM002V2xwVUdyMWNMbjg4RmdNQ2pibTZJSkVRYURZZG9IdWwyK2ZGbnB4RlJSVVRHdDl5WWlJaUtpMFRGRXFJQWdDTkJvTkVyMXdldjFoclIzZGJsY1k0WUlxOVdLd3NMQ2FUM01QREF3Z004Kyt3ejUrZmxZdVhMbHROMlhpSWlJaU1iSEVLRUN3ZDJaREFZRFBCNlBjaDdDN1hhUDJkN1Y1L1BCYnJkUDYxUm9RUkJ3N05neHBLV2xZY09HRGNwWkRpSWlJaUpLRGd3UktpQnZaNUlrQ1hxOUhsNnZONnd6MDJpVmlMNitQZ0JBWVdIaE5LeDAyS2xUcCtCME9yRisvWHBrWkdSTTIzMkppSWlJS0RvTUVTb2dDQUlrU1lJa1NjcDJwbWpidTFvc0Z1aDBPdVRuNTAvTFdsdGFXdERaMllucTZtcVVsSlJNeXoySmlJaUlhR0lZSWxSQTNzNGtpbUxFU29UQllGQTZOWTFrc1ZoUVVGQXdMZWNoK3ZyNlVGdGJpNUtTRWxSVlZjWDlma1JFUkVRME9Rd1JLaUNIaUVBZ0FLMVdDMG1TUXFaVmo3YVZTUkFFOVBmM1Q4dDVDRUVROE9tbm55STlQUjNyMTYvblJHb2lJaUtpSk1ZUW9RTEJsUWo1a0xKY2lSaXJNMU5mWHg4a1NacVdFSEhtekJtNFhDNnNXN2R1MUtvSUVSRVJFU1VIaGdnVjhQdjlZWThGaDRqUkRpOWJMQmFrcGFYRi9UeEVUMDhQMnRyYWNQWFZWMDlyRnlnaUlpSWltaHlHQ0JXUXV6TUJ3eDJhZ09FUTRmVjZFUWdFeGp4VVhWQlFFTmNXcTE2dkY1OS8vamx5YzNOUlhWMGR0L3NRRVJFUlVld3dSS2pBYUNIQzVYSUJpTnlaS1JBSXdHYXp4YjIxNjZsVHArRHorYkJ1M1RyT2d5QWlJaUthSVJnaVZDQTRSSWlpcUV5dUhpdEUyR3cyaUtJWTErMUZIUjBkNk9ycVFuVjFOZkx5OHVKMkh5SWlJaUtLTFlhSUZDZEpFa1JSVkg0dENFTEllUWdBRWM5RVdLMVdhRFFhRkJRVXhHVmRicmNicDArZlJrRkJBYTYrK3VxNDNJT0lpSWlJNG9NaElzWEpuWm1DZnkyM2QzVzVYRWhQVDBkYVd2Z2ZBNHZGZ3J5OFBPaDB1cGl2U1pJa2ZQYlpaNUFrQ2V2V3JXTTdWeUlpSXFJWmhpRWl4UVZ2WlFKQ0t4RnV0enZpVmlaSmt1SjZIcUtscFFXOXZiMVlzV0xGcU8xbGlZaUlpQ2g1TVVTa3VPQktoRmFyRFpsVzdYSzVJb2FJZ1lFQitQMyt1R3hsY3J2ZE9IdjJMRXBLU3JCZ3dZS1lYNStJaUlpSTRvOGhJc1VGaHdpRHdRQ1B4d09qMFFoSmtrWU5FWDE5ZlFBUWx4QngrdlJwQU1DYU5XdGlmbTBpSWlJaW1oNE1FU2xPM3M2azBXaWcxK3ZoOC9sZ05Ccmg4WGdnaW1MRVE5VTJtdzBtazJuVUlYU1QxZDNkamU3dWJsUlhWOGY4MmtSRVJFUTBmUmdpVXB4Y2lkQm9OTW9oYVpQSk5HWjcxNzYrdnBoWElRUkJ3T25UcDVHVGs0UEZpeGZIOU5wRVJFUkVOTDFpMzNxSGtzcklNeEhBOEtBNXQ5c05JRHhFQ0lJQWg4T0I4dkx5bUs3ajNMbHpjTHZkdVBubW15TjJneUtLTlVFUTBOSFJBWXZGZ3FHaG9iQW1BNVFjdEZvdDB0UFRVVlJVaFBMeThyaDBoQ01pb3RqamQrc1VGL3pDU1g3eGJqUWE0WEE0b05Gb3dyWVYyV3cyQU1Dc1diTml0Z2FIdzRIbTVtYk1uejgvN2hPd2lZRGhQOGZuenAxRFFVRUJxcXFxa0pXVnhZbm9TU29RQ0dCd2NCRGQzZDA0Y2VJRWxpNWRHdFB2UDBSRUZCOE1FU2xPcmtSSWtoUVNJdVFaRVNObk5QVDE5VUdqMFNBL1B6OG05NWNrQ2FkT25ZSmVyOGZ5NWN0amNrMmlzZGhzTmpRME5HRFpzbVV4KzNOTThhUFZhcEdibTR2YzNGejA5L2VqdnI0ZTFkWFZEQkpFUkVtTyswcFNYUEIySmttU0FId1JJaUtkaDdEWmJNak56WTNabG9LTEZ5K2lyNjhQSzFhc2dNRmdpTWsxaVVZakNBTE9uVHZIQURGRDVlZm5ZOW15WlRoMzdsellvRXdpSWtvdURCRXBUdDdPSkVtU1VvM1E2L1ZqdG5lTjFhRnFyOWVMdXJvNkZCVVZvYUtpSWliWEpCcExSMGNIQ2dvS0dDQm1zUHo4ZkJRVUZLQ2pveVBSU3lFaW9qRXdSS1M0NEhmelJGRlVaa1JFbWxZOU9EZ0lyOWNic3hCUlgxOFBRUkN3ZXZYcW1GeVBhRHdXaXdWbFpXV0pYZ1pOVVZsWkdheFdhNktYUVVSRVkyQ0lTSEhCSVNJUUNNQmtNbUZvYUFpU0pNWDFVTFhUNmNURml4ZXhjT0ZDNU9Ua1RQbDZSTkVZR2hwQ1ZsWldvcGRCVTVTVmxhVjBrQ01pb3VURUVKSGlncnN6Q1lJQW85R0lvYUVoQUFnTEVYMTlmVEFZRE1qT3pwN3lmZXZxNnFEVDZiQjA2ZElwWDRzb1dvRkFnRjJZVW9CV3EyVkxYaUtpSk1jUWtlSjhQcC95YzcvZkh6SWpJbEtJaUVVVm9yZTNGejA5UFZpeVpBbU1SdU9VcjBkRVJFUkV5WVVoSXNYNS9mNlFud2RYSXRMVDA1V1BpYUlJaDhNeDVmTVFraVRoekprenlNakk0R1JxSWlJaW9oVEZFSkhpUnR2T1pEQVlRclo5T0J3T2lLSTQ1YTQybloyZHNOdnRXTFpzR2JlVkVCRVJFYVVvaG9nVUYxeUpBS0FjckE2dVFnQkFmMzgvQUV3cFJBUUNBWnc5ZXhiNStmbVlOMi9lcEs5RFJFUkVSTW1OSVNMRmpUeWNLSitKaUJRaVRDWVRUQ2JUcE8vVjNOeU1vYUVoTEYrK1BHd1NOaEVSRVJHbERvYUlGQ2VIaUxTMDRmL1Y4bmFta1llcSsvdjdwMVNGOEhnOGFHcHFRbWxwS1diUG5qMzVCUk1SRVJGUjBtT0lTSEh5bkFqNWZJTEJZQWpiemlRZnFzN0x5NXYwZlpxYW1oQUlCTEI4K2ZLcExaaUlpSWlJa2g1RFJJb2JXWWtBaGpzb0JZY0lwOU01cFVQVkhvOEhiVzF0S0M4djUyQTVJaUlpSWhWZ2lFaGhraVJCa2lRQWdFYWpnVmFyVmVaR0JJZUlxUjZxYm1wcWdpaUtxS3FxbXVLS2lZaUlpR2dtWUloSVlaRU9WVWVhVnQzZjN3K0R3UkIyVGlJYWNoVmkzcng1eU1yS210cUNpWWlJaUdoR1lJaElZU05EaE56ZUZRaXZSRXkyQ25IKy9IbUlvb2lsUzVkT2ZxRkVSRVJFTktNd1JLUXcrVkMxUnFPQkpFbEtlMWVkVGdlOVhnOWdlTXVUdytHWVZJandlRHhvYlcxbEZZS0lpSWhJWlJnaVVwZ2NJaVJKUWlBUVVMWXpqVHhVSFFnRUpoVWk1Q29FejBJUUVSRVJxUXREUkFvTDNzNGtpbUxFOXE3eW9lcUp0bmNOcmtKa1oyZkhac0ZFUkVSRU5DTXdSS1F3dVJJQmZCRWlSazZyN3UvdmgxNnZuL0IycE9ibVpsWWhpSWlJaUZTS0lTS0ZCWWNJNEl0QmM4RmRtT3gyKzRTckVENmZEeTB0TGF4Q0VCRVJFYWtVUTBRS0c5bWRTYVBSUUJURmtFckVaQ1pWdDdhMkloQUlZTW1TSlRGWkp4RVJFUkhOTEF3UktXeGtKVUllUENlSENMZmJEYi9majl6YzNLaXZLWW9pV2xwYVVGSlN3dW5VbExMMjdObURiZHUyWWUvZXZZbGVTbHpYc21YTEZtelpzZ1c3ZCsrTytiV0ppQ2kxTVVTa3NKRWhRcTVNeU51WkhBNEhBRXdvUkhSMmRzTGo4YUN5c2pKR3F5UktQZ2NPSE1EUTBCQU9IRGlRNktVazFWcUlpSWhrREJFcGJPUjJKamxVeUpVSXU5ME9ZR0lob3JtNUdibTV1U2d1TG83UktvbVN6eDEzM0FHVHlZUnQyN1lsZWlsSnRaYXh0TFcxSlhvSlJFUTBqWFNKWGdERno4aEtoTi92UjFwYUdnd0dBNERoU2tSV1ZoYTBXbTFVMTd0eTVRb2NEZ2ZXcmwwYjg3VVNKWk5ISG5rRWp6enlTS0tYQVNDNTFoTEprU05Ic0hmdlhuUjFkZUh3NGNPSlhzNk04NTN2ZkFjWkdSbjQwWTkrbE9pbGpHckxsaTB3bVV3NGRPaFFvcGVpaU5Yekpra1NYbmpoQmJ6NTVwdHdPQng0K09HSGNmZmRkeWZsMTV4TVpzS2ZXNG8vVmlKU21OL3ZEL20xeitkRGVubzZOQm9OZ09FUU1kRXFoTWxrd3J4NTgySzZUaUthdVJvYkc5SFYxWlhvWmN4WXZiMjlzRmdzaVY1RzBqdDE2aFMyYk5tQzMvNzJ0d0JpOTd5OStPS0xlUDc1NTVHV2xvWmJicm1GWi8xR0VhL25meVp5dTkySlhrTFNZQ1VpaFFXSENMMWVIeklqUWhSRkRBd000S3Fycm9ycVdnNkhBMmF6R2N1V0xVTmFHck1uRVZFc1BQZmNjL3llR29XREJ3OGlMUzBOdDk5K080RFlQVzl2dmZVV0FPREhQLzR4NXM2ZE8rWHJwYXA0UGY4enpmZSs5ejIwdExUZ3RkZGVTL1JTa2dKRFJBcVR0ek5wTkJwbFJvVGN6dFhwZEVLU3BLamJ1elkzTjBPcjFXTGh3b1Z4V3k4Umtkb0V6KzJoeUN3V0MwNmNPSUhycjc4ZWhZV0ZBR0wzdkZtdFZ1ajFlZ2FJTWNUeitaOXBhbXRyWVRLWkVyMk1wTUVRa2NMa2c5VWFqUVo2dlI2RGc0TW9LeXNETUxIT1RCNlBCNTJkblpnL2Y3NXlub0lvbGUzZXZSdjc5KzhIZ0xCOS9sdTJiQUVBZlAzclg4Y2pqenlDMnRwYXZQenl5MmhxYW9MUDUwTnBhU2syYjk2TWUrNjVCenBkK0xkWVNaTHc0WWNmNHZEaHcyaHBhY0hnNENEUzA5TlJYbDZPRzIrOEVYZmRkVmZVYTVFZE9YSUViN3p4QnBxYm0rSHhlRkJjWEl5YmI3NFo5OTkvUDM3em05K00rL215MnRwYS9QNzN2MGRqWXlOOFBoOUtTa3B3MDAwMzRkNTc3NFhSYUl6NFBJejJHTTlIVUt5ODhjWWJFRVV4THMwRkpFbUsrbHlnV3NYeithZVpqU0VpaFkwTUVZSWdLTnVaSEE0SHRGb3RNak16eDczT3hZc1hJWW9pRmk5ZUhOZjFFczAwKy9mdkQ1dXgwTm5aaWIxNzk2S3hzUkUvL09FUFF6N21kcnZ4bi8vNW42aXRyUTE1ZkhCd0VBME5EYkJhcldFaFlpeVNKT0hwcDUvRysrKy9IL0o0ZDNjM1huenhSZFRXMW1MUm9rVlJYZXUxMTE3REwzN3hDMldlREFCY3VuUUp2L3ZkNzNEMjdGazgvZlRUeW5rcWlwMUlCM2pseHc0Y09JQjkrL2JoN2JmZmhzMW1RMGxKQ2U2Ly8zN2NldXV0QUlELy91Ly94dEdqUi9IRUUwOG8yMHlDUGZIRUUyaG9hTURQZnZhemtPR2dUVTFOZVBYVlYzSDI3Rm5ZN1hha3A2ZWpzcklTMjdadHc0WU5HOFpkODFUdSs5SkxMNkcrdmg0ZWp3Y2xKU1c0OGNZYmNkOTk5NFdGVkprZ0NIajc3YmR4MVZWWFlkV3FWVEY1M3VUZksvTjRQTXF2eHdxL1l4MjIzcnAxS3p3ZVQ4VFBuOGpYUFpHdlFkYmMzSXcvL09FUE9IdjJyTkl3WmNXS0ZmaVAvL2lQU2E5REZxL25Id0ErL1BCRHZQNzY2Mmh0YllWR284RlZWMTJGaHg1NkNHdldyQW03NXNHREIzSGd3QUVjT25RSTNkM2R5TTNOeGNhTkcvR05iM3dEV1ZsWlUzck9vM2tPSi9QblJRMFlJbEtZdkoxSmtpUmw3Mkp3aU1qTnpSMzNSWUVrU2JoNDhTS0tpb3FRblowZDN3VVR6U0QxOWZVNGYvNDhicjc1WnR4MjIyM0l5OHREVTFNVDl1elpBN3ZkanVQSGorUG8wYU80NFlZYmxNL1pzMmVQRWlDMmJkdUd6WnMzSXpNekUzMTlmYWl0clVWTlRjMkUxdkM3My8xT0NSQ0xGaTNDdmZmZWk0cUtDamlkVHJ6MTFsdjQ0SU1Qb21xOUtuOHRHemR1eE5lKzlqWGs1ZVdodWJrWnYvNzFyOUhmMzQvYTJscDg4TUVIMkx4NXMvSTU4Z0hMbDE5K0dXKy8vWGJJWTdFd09EaUlZOGVPeGV4NjhUWjM3dHlZYjRuWnVYTW42dXJxc0diTkdwak5adFRVMUdESGpoM0l5c3JDaGcwYmNPdXR0K0xvMGFNNGN1UkkySXQ1czltTWMrZk9ZZjc4K1NFdjVGOS8vWFhzMnJVTEdvMEdxMWF0d3ZyMTY5SFgxNGVhbWhxY09uVUs5OTU3THg1NjZLRXgxeldaKzc3OTl0djQ2VTkvQ3IxZWovWHIxeU16TXhNTkRRMTQ0WVVYY1ByMGFmemtKeitKV0xuNzVKTlAwTi9mai92dXV5L3FFRHZlOHdaQWVWZjk0TUdEME9sMHVPMjIyNks2OWtSTjl1dU81bXNBZ0hmZWVRZlBQUE1NSkVuQ2loVXJNR2ZPSEZnc2xyQy9POG4yL0wvODhzdllzMmNQY25KeThLVXZmUWtBME5EUWdBc1hMb1NFQ05uUGYvNXp2UGZlZTFpN2RpMnFxcXBRVTFPRFE0Y09LV0UxZUpmRVJML1dhSjdENmZyek10TXdSS1N3NEJhdjhsLys0QmtScGFXbDQxN0RiRGJENVhMaG1tdXVpYzhpU1pVa1NZSWdDQWdFQWhBRUllVG5vaWhDa2lUbHY1Ry9IdXZ4NmRUVTFJVHQyN2ZqMFVjZlZSNnJxS2pBM0xsejhjUVRUd0FBM24vLy9aQVE4YWMvL1FrQXNISGpSanorK09QSzQvUG16Y09xVmF2d3dBTVBSSDEvaThXQ2ZmdjJBUUNxcTZ1eFk4Y082UFY2NWVQTGx5OUhTVWtKWG56eHhhaStsanZ1dUFQZi92YTNRNzZXZWZQbUtldjg2S09QUWtLRXZEVXl1Sm9wUHhZTGc0T0RhRzF0amRuMXBrTXNRNFRINDhHVksxZXdaODhlNVozVHZYdjNZdCsrZlhqdHRkZXdZY01HckYyN0ZybTV1YWl0clEzcnR2ZlJSeDlCa2lSODlhdGZWUjVyYkd6RXJsMjdrSldWaGFlZWVpcGthR2gzZHplKys5M3Y0dmUvL3oxV3JWb1Y4WVdjYktMM2JXbHB3YlBQUG92UzBsSTgvZlRUbUQxN05vRGg3d00vK2NsUDhONTc3K0hnd1lPNCsrNjd3KzUxOE9CQkdJM0dpTy9BVC9aNUE2RDh1WlpmRkFiL2ZZeVZ5WDdkMFg0TmJXMXRlUGJaWjJFeW1mQ2pILzBvNU45cHM5azg1WFVBOFh2KzkrL2ZENDFHZzEvKzhwY29LaXBTUHIrL3Z6L3NtbDZ2RnpVMU5maS8vL3MvekpvMVM3blBEMzd3QS93Lzl1NDhQTXI2M2gvKys1NTlKcE5NOW8wbENTRmhGWWxoWHdTQkFGSWJYS2pLcVhnb3l0RmFhQzIyVDNsK1BYcHEyOE9oN2UvWVExTlVWTFMxVDdVV0ZBUkZaVk1KeUtKaFNRSUJFaElDSVNIN1Brc3l5L05IenR6T1pDWmhoc3hra3NuN2RWMjVtT1ZlUGpNSnlienY3M2IrL0huczJyVUxqenp5eUcyOVZrL2Z3Lzc0ZVJtTUdDS0NtTlZxQlFDbkQxY2FqUVlkSFIwd0dvMGVqWWU0Y3VVS2xFb2xoZzBiNXJjNmFYQ3hXQ3d3bVV6bzZPZ1F2N3JmNyt6c0ZFTkJUMEhCSHlJaUl2eHlYSGZDd3NLd1pzMGFsOGNuVEppQVVhTkdvYlMwRkpjdlgzWjZ6ajQxWUUrdGV1NnVCUGJrczg4K0V5OFUvT1FuUDNFS0VIYXJWcTNDd1lNSG5mNFl1cVBWYXQydVJURjI3RmlrcGFXaHVMaTQzeGVUaTQrUHgyT1BQZGF2NXh4b2Z2akRIenAxdmNqT3pzYTc3NzZMa3BJU0FGMC9Md3NXTE1DdVhidHc5T2hScDFhQnc0Y1BReTZYWStIQ2hlSmpPM2Z1aE0xbXc5cTFhNTBDQk5BVkFOZXNXWVBmLy83MytQampqM3NORWQ2ZTk1Ly8vQ2NzRmdzMmJOZ2dmcWdEdWk1dVBmNzQ0OWkvZnorT0hEbmk4aUcyckt3TWhZV0Z1UGZlZTkxMldlbkpyZDYzL25LN3J4dnc3RFhzM0xrVFpyTVpUejMxbE11RlBzY0ZZUWZpKzI4eW1jUWFITG43SFc2ejJiQisvWG94UUFDQVNxWEMyclZyOGV5enorTExMNzhVUTRTM3I5WFQ5NURjWTRnSVl2WXhFZmFydElJZ1FLVlNvYjYrSGdCdU9SKzJ3V0JBVlZVVnhvd1pNeVNuY2h0S1RDWVREQWFEK0dVMEdtRXdHTndHaE80cm9UdVNTcVZRS0JTUXkrV1F5V1NRU3FWUXFWU1FTcVdReVdUaVk5MXZPejRta1VnZ0NBSUVRWEM2N2ZqVjArT0hEeC91dC9jc0l5T2p4NGtHUm84ZWpkTFNVbkVDQTd2MDlIU2NQMzhlbjMvK09lNjY2eTdjYzg4OXQzMStlN2VvNU9Sa3BLU2t1TjFHS3BVaUl5TURuMzc2YWEvSHlzakk2SEhHa2RUVVZCUVhGN3U4RnZJdm1Vem1NcDRsT2pvYU1wa003ZTN0NG1OWldWbll0V3VYVTllaXExZXZvcXlzRFBQbnozZjZQVjlZV0FnQW1EdDNydHR6Mm9ORDkvRHJqamZuUFhmdUhBUkJ3SmRmZmltMnhuWG5icTJSUFh2MkFPZ2FiK0FwVDkrMy9uQzdyOXZUMTNEdTNEa0F1T1h2a1lINC9pOVlzQUQ3OXUzRGozLzhZL3pMdi93TEZpMWExT1B2SUlsRWdrbVRKcms4UG5ic1dBaUNnSXFLQ3ZFeGIxK3JwKzhodWNjUUVjUWNyL1phTEJhb1ZDb0lnb0RXMWxZQVBWOE50U3NySzRQTlp1dnhBd29OZkRhYkRYcTlIbnE5M2lra2RBOE0zVnNHN0lGVHFWUkNvVkFnTkRRVUNvWEM3WmQ5RzdsY1BxUm1PWW1LaXVyeE9mdi9yWTZPRHFmSDE2NWRpMS84NGhjd21Vell0R2tUM25ubkhTeGZ2aHdMRnk0VXV4cDY2dHExYXdCd3k0SFRubHhCdEUvYjZJNjl1MUwzeFN2SnYyUXltZHMrNkRLWnpLbXJhbHBhR3BLVGs1MjZGdG5EOU5LbFM1MzJiV2xwZ1Z3dTcvRm53dDQ2N2NtSGJXL08yOXpjREp2TkpuNG9kY2QrWmRwT3I5ZmowS0ZEWW11WXB6eDkzL3JEN2J4dXdQUFgwTkRRQUxsY2ZzdGVCUVB4L1YrL2ZqMWlZbUt3WThjT2JObXlCZHUzYjhmRER6K01SeDU1eE9XaXBVS2hjSHNoVXlxVlFpcVZPdjF1OHZhMWV2b2VrbnNNRVVITXNSdVQ0OHhNcmEydGtFcWx2WDVvc2Rsc0tDMHRSVnhjbkZmTm1OVC9yRllyMnR2YjBkYlc1dlRWM3Q2Tzl2WjJsNENnVUNpZ1VxbWdWcXNSR3hzTHRWcnQ4cVZVS2prVHp5MzAxanJYMDNzM1ljSUUvUG5QZjhZcnI3eUMwNmRQNCtyVnErSWYwRWNmZlJRclZxendPSWg1ZWpIQUU3MmRrejhIQTkraVJZdnd4aHR2aUYyTHZ2amlDOFRGeGVHdXUrNXkyazZ0VnFPMXRSVUdnOEh0Ny8rV2xoWUFuazM5N2MxNU5Sb04ydHZiOGVtbm4zcjg4M1Rnd0FFWURJWUJOYTJvSUFnOXRzUzZDeWkzODdxOW9WQW9vTmZyWVRLWmVweGQ2WGJyOFBmN0w1UEo4TmhqaitIQkJ4L0V3WU1IOGM0NzcrRE5OOTlFZlgwOTFxMWI1N1J0VDkxZm01dWJZVGFibmNaVWVQdGFQWDBQeVQzMlVRbGlqdi94T2pzN25VSkVhR2hvci8vQnFxcXFZREFZdUxqY0FHSXdHSER6NWsxY3VuUUplWGw1K1BMTEwvSHh4eC9qL2ZmZng2ZWZmb3FqUjQvaTdObXp1SGJ0R2pvNk9oQWVIbzR4WThaZzZ0U3BtRDkvUHU2OTkxNDgrT0NEV0w1OE9aWXNXWUs3Nzc0YlU2ZE94Y1NKRTVHYW1vckV4RVJFUkVTSUxWYmtIOG5KeWZqZDczNkhsMTkrR2N1V0xZTlNxVVJiV3h2ZWVPTU52UGppaXg0UEVMZC9qMjdWUXNBV2hPQzNhTkVpQ0lLQUkwZU80T0xGaTZpcXFzS1NKVXRjL2grUEd6Y09BSEQ4K0hHM3g3SFBEdWJwUkJxZW5uZjA2Tkd3V3ExaWR5cFA3Tm16QjJGaFlaZzNiNTdIKy9pYlZxdEZaMmNuR2hvYW5CNi9ldldxMnhCeE82L2JHL1p4TFNkUG51eDF1NEg4L21zMEdtUm5aMlBMbGkwUUJBSDc5KzkzMmFham84T3B5NUtkL1hYYmY2NEI3MStycCsraG8vNmV4R01nWTRnSVlvNGhvcU9qd3lWRTlLYTB0QlFxbGNxakdaekl0em82T2xCYlc0c3JWNjdnOU9uVCtQenp6N0Y3OTI1ODlORkh5TTNOUlg1K1Bpb3JLMkcxV2hFYkc0dUpFeWRpeG93WldMaHdJWll2WHk1Mmo1a3hZd1ltVHB5STVPUmt4TVRFUUt2VkRxbnVSZ05kV2xvYWZ2clRuK0x0dDkvR2xDbFRBSFI5dVBQMGo1bDl0WGwzZjF3ZFZWVlY5YTFRR3ZDaW9xSncxMTEzNGR5NWN6aHc0QUFFUWNDU0pVdGN0ck1QSm4zMTFWZGRCc3BYVlZWaCsvYnRrTWxrZU9paGgzeDZYdnQwbUgvNjA1OVFXMXZyOUp6TlpzUEpreWRSVjFjblBtYS9HTEowNmRJQnRjQ3AvUVBuN3QyN3hjZk1aak5lZi8xMXQ5dDcrN3E5ZGQ5OTl3SG8rbjUyL3oxdzllclYyNjZqUDk3L3ZMdzhwL3YyOC9SMHZweWNIS2R1U05YVjFYanJyYmNBZlBzK0FONi9Way9mUXp1MVdnMlR5Y1F4WXYrTDNabUNtR05hN3V6c2hFcWxndFZxUlZ0Ylc2OVRFZHFuYU9PQWF2K3kyV3hvYTJ0RFEwTURtcHFhME5MU2d1Ym1aaGdNQm5FYnBWSUpuVTZIcEtRazZIUTY2SFE2aElXRnVaMkpod2FueU1oSWJOeTRFU3RXckFEUU5RM25qQmt6YnJsZmVubzZhbXRyVVZoWWlJYUdCcWVaUyt5YW1wcGNGcmJ6TmNlcnpsYXJsYjh6QW1UeDRzWEl5OHZEd1lNSGtabVo2VFF6alYxbVppWWVmL3h4dlAzMjIzam1tV2VRa1pHQnVMZzRORFEwSUM4dlQ1elZKams1MmFmbm5UOS9QazZkT29VREJ3NWc5ZXJWeU1qSVFFeE1ETnJiMjNIaHdnVlVWMWZqOWRkZkY4Zm03TjI3RjRJZ09IMDRIQWdlZlBCQjVPWGw0ZDEzMzBWUlVSRVNFeE9SbjUrUDRjT0hRNlZTd1dnME9tM3Y3ZXYyMXJ4NTgzRDY5R25zMjdjUGE5ZXV4WlFwVXhBVkZZVWJOMjdnM0xsejRsWDlnZmorYjl5NEVTa3BLUmd6Wmd4c05odSsrZVliMkd3MjhmZWdJNlZTQ1lQQmdOV3JWeU16TXhOR294R25UcDJDd1dEQS9mZmY3N1FJbnJldjFkUDMwRzc4K1BISXk4dkR4bzBiRVJzYml4ZGZmTkZ2NzlGZ3dCQVJwTncxdHltVlNyUzN0OE5tcy9YYUVuSDkrblhZYkRZa0pTWDVzOFFoeDJnMG9xR2h3ZW5MM3RWRUtwVkNwOU1oUGo1ZURBbzZuYTdIMlNwb2NDb3VMblk3U05GeEFMWW5xOGdEWFgvOGpoMDdCclBaakp5Y0hMend3Z3N1SCtqLytNYy91Z3p1OWpXTlJpUGVycTZ1WnV0bGdNeWVQUnNhalFaNnZkNXBqWWJ1VnExYWhmSGp4K09ERHo1QVVWRVJ6cHc1STY3Kys3M3ZmYytyUWJUZW5QZm5QLzg1SmsrZWpIMzc5cUdnb0FBbWt3bGhZV0ZJUzB2RGswOCtLZjY5cWErMDJjUWJBQUFnQUVsRVFWU3Z4N0ZqeHpCMTZ0UUI5N00wYmRvMC9QS1h2eFJYUXI1MjdScm16NStQTld2V3VQM3dDM2ordW0vWFQzLzZVOXh4eHgzNDZLT1BjUGJzV1pqTlppUWtKT0Q3My8vK2JkWFJYKy8vQXc4OGdCTW5UdURBZ1FPUXkrVklUVTNGdi8zYnYySEJnZ1V1MndxQ2dFMmJOdUgxMTEvSDBhTkhZVFFhTVhMa1NHUm5aN3Y5bWZQMlBmZjBQUVNBZGV2V1lkT21UU2dySy9QNzc5YkJRTEN4YzFkUU1wdk4yTFZybDlOanMyZlBCZ0FjTzNZTUN4Y3VkSHZsRW9DNEFxN2p3bExrSGJQWmpNYkdScWZBWUY4alFDS1JJRHc4SEpHUmtlS1hWcXZsT0FRZk9IandvRTkrYnJkdDI0YWRPM2NDNkJwZzZDZ3JLd3NBc0dMRkNyZHJLL1MyLzVJbFN6Qjc5bXpNblRzWFNVbEprTWxrcUtpb3dOLy8vbmRjdm53Wk1wa01yNy8rT29ZUEgzN0xZMWtzRnZ6b1J6OFNGMlRMek16RWloVXJFQk1UZzhyS1N1ellzUU9GaFlVWU0yWU1MbDY4NlBQWFluZnMyREg4NmxlL0FnRGNmZmZkK1A3M3Y0K3JWNis2L1REZ0RWOTlMMmx3ZWZ2dHQvRzN2LzBOdi9uTmJ6eHFrU1BmR21qdmYxWldGbFFxRmZidTNSdm9Vb1k4d2MySEZMWkVCQ25IR1NTa1Vpa3NGZ3VVU3FYWUY3Q25sb2lXbGhZME5qWmk4dVRKL1ZKbnNMQllMS2lycTBOdGJTMXFhbXJRME5BZ3RnYUZob1lpSmlaR0RBemg0ZUhzOGpGRVdhMVc1T2JtSWpjMzErVTVtVXlHWjU5OTFpbEE5RVlxbGVLRkYxN0F6MzcyTTlUVzFpSXZMOCtsbi9IVFR6K051cm82TVVUNHc5U3BVeEViRzR1YW1ob2NPWElFUjQ0Y0FZQStod2dhZWl3V0MvYnQyNGU0dURoTW56NDkwT1VNT1h6L3lWc01FVUhLTVVUSVpESnhuWWpXMWxhb1ZLb2UrOVNYbDVkREVJUmV4MHhRMS90YlgxL3ZGQnJzL2NFakl5TXhkdXhZUkVkSEl6SXlja0FOREtUQStqLy81Ly9nOE9IREtDNHVSbE5URTJReUdXSmpZNUdSa1lINzc3L2Y2LzkzaVltSjJMWnRHOTU5OTEwY08zWU1OVFUxVUtsVUdEZHVIQjUrK0dGTW5qd1pPVGs1QU9DM2NUUUtoUUtiTjIvRzFxMWJVVmhZQ0p2TjVqUmJDcEduR2hvYXNHelpNbkVSTWVwZmZQL0pXK3pPRktSYVcxdkZWV3JWYWpVTUJnTWVlT0FCNU9ibVFoQUV6SjgvMzJVZm04MkdmZnYyUWFmVFljNmNPZjFjOGNCbXM5blExTlNFcXFvcTFOVFVvTDYrSGxhckZZSWdJREl5RXJHeHNZaUppVUZVVkJSa01tYnpRR0VYR0ZjdnZ2Z2lqaDQ5aXBpWUdMenp6anVCTHNkai9GNFNFYnN6RFJ6c3pqU0VPTFpFU0NRU1NLVlN5R1F5dExhMll0aXdZVzczcWEydGhWNnZkN3U4L0ZCa05wdFJYVjJOcXFvcVZGVlZ3V2cwUWhBRVJFUkVJRDA5SFRFeE1ZaU9qbVpvb0FITFpyUGgwcVZMQUlDUkkwY0d1Qm9pSWdvbS9QUVRwTHF2cXFsU3FkRFoyUW1UeWRUamVJank4bkxJWkRJa0ppYjJSNGtEVW50N082cXFxbEJaV1luYTJscFlyVllvRkFyRXg4Y2pJU0VCOGZIeDdKNUVnMFplWHA0NFY3cmpOSWhFUklPQnU4a2NhT0JnaUFoU2ppSENack9KNHlFQTk0T3FMUllMS2lvcU1IejQ4Q0czSUZsemN6T3VYNytPR3pkdW9LV2xCUUNnMCttUW5wNk9oSVFFUkVWRnNYOG9EVWdIRHg3RXdvVUwzZjU4MXRiV1lzdVdMUUM2cG5lMno4UkVSRVRrQ3d3UlFjcHNOb3UzclZickxVTkVkWFUxekdiemtPbnkwTnJhaXV2WHIrUDY5ZXRvYVdtQklBaUlpNHZENk5HamtaQ1E0RFQzUGRGQTlZYy8vQUYvLy92ZnNYanhZa3lZTUFHaG9hRm9hV25CMmJObnNYdjNiclMxdFFFQVZxOWUzZU9VemtSRVJMZURJU0pJT1lZSSsvU3VyYTJ0a0Vna2JoZXpxcWlvZ0VLaFFFeE1USCtXMmEvYTI5dkY0TkRVMUFRQWlJMk5SVnBhR29ZTkd3YWxVaG5nQ29tOEl3Z0NLaW9xOE9hYmI3cDlYaUtSWU5XcVZUMHVoRVZFUkhTN0dDS0NsSDBsWktBclVOaERSRWhJaUV2WEI2dlZpc3JLU2d3Yk5pem8xaS9vN096RTlldlhVVlpXaG9hR0JnQkFkSFEwTWpJeU1IejRjSzRJVFlOYVRrNE85dS9majRLQ0FsUlZWY0ZnTUVDbFVpRStQaDZUSjAvR2Q3N3pIYTQ4VDBSRWZzRVFFYVFjV3lMc1l5S3FxcXA2N01yVTJkbnA4U0pYZzBGZFhSM0t5c3B3L2ZwMVdDd1doSWVINDg0Nzc4VHc0Y1BaVlltQ1JscGFHdExTMGdKZEJoRVJEVUVNRVVIS3NTVUM2Rm9RcXJXMUZmSHg4UzdiVmxSVVFDNlhJeTR1cnIvSzh3dVR5WVR5OG5LVWxwYWl0YlVWY3JrY3ljbkpTRWxKUVVSRVJLRExJeUlpSWdvYURCRkJ5ckVsQXVqcU8yMjFXbDFhSXV4ZG1SSVRFd2R0VjZhNnVqb1VGeGVqc3JJU1Zxc1YwZEhSR0RkdTNKQ2NhWXFJaUlpb1B6QkVCS251SWNMZU10RTlSTlRXMXFLam8yUFFkV1d5V3Eyb3FLakE1Y3VYMGRqWUNLVlNpYlMwTktTa3BQUzREZ1lSRVJFUitRWkRSSkRxSGlJNk9qb0F1SWFJaW9vS3lHU3lRZE9WcWJPekU2V2xwU2dwS1lGZXIwZFlXQmltVEptQ2tTTkhzdFdCaUlpSXFKOHdSQVNwN21NaURBWURGQXFGMHpTbU5wc05sWldWU0VoSUdQQWZ3UFY2UFM1ZnZveXlzaktZeldiRXhjVWhNelBUN1JnUElpSWlJdkl2aG9nZ1pWK3hXaEFFY1ZCMTkxYUlwcVltR0kxR0pDUWtCS0pFajdTM3QrUGl4WXNvS3l1RElBaElTa3BDV2xvYWREcGRvRXNqSWlJaUdySVlJb0tVWTB1RWZiWHE3bDJXS2lzckFXQkFYczEzREE4U2lRUnBhV2tZTTJZTTEzVWdJaUlpR2dBWUlvS1UxV29GOEcxTFJITnpzOHRLMVZWVlZZaUtpaHBRS3pYcjlYb1VGUlV4UEJBUkVSRU5ZRUVSSXZTV0RueFk4VFZPMVpmZ3ByRUpSa3ZuclhjS2Rwci8vUUlBbEFIeEFPckxnZHg5MzI3enY5a2hKL2QwLzlibUNYdWpTVXNwOFBVQnIzWlZTZVdJVjRWald0Um9MQjgrRlJxcHd2ZjFFUkVSRVExaGd6NUVuR3NxeDliTG42SFcxQkxvVW1pQU1GbzZjYlc5RmxmYmEvRjU5WG44S0gwSjdneFBDblJaMUEra1Vpa3NGc3VBbnlpQWVzZnZJUkhSd0RjNFZ4ZjdYK2VheXZHcmdoME1FTlNqV2xNTGZsV3dBL2xOMXdKZEN2VUR0VnFOdHJhMlFKZEJmZFRXMWdhTlJuUHJEWW1JS0dBR2JZalFXenF3OWZKbmdTNkRCb2svWC80VWVrdEhvTXNnUDR1SmlSRW5ES0RCcTdLeUV0SFIwWUV1ZzRpSWVqRm9ROFNIRlYrekJZSThWbXRxd1ljVlh3ZTZEUEt6cEtRazFOZlhvN0d4TWRDbDBHMXFiR3hFZlgwOWtwT1RBMTBLRVJIMVl0Q0dpRlAxSllFdWdRWVovc3dFUDVsTWh2SGp4Nk93c0pCQlloQnFiR3hFWVdFaHhvOGZ6ekVSUkVRRDNLQWRXSDNUMkJUb0VtaVE0Yy9NMEJBWkdZa0pFeWJnL1BuemlJcUtRbUppSXJSYUxUK1VEbEFXaXdWdGJXMm9yS3hFZlgwOUpreVlnTWpJeUVDWFJVUkV0ekJvUXdTbmNTVnY4V2RtNklpTWpNU01HVE5RWGw2T2l4Y3ZRcS9YaTZ1NDA4QWlsVXFoMFdnUUhSMk5HVE5tUUNZYnRIK1dpSWlHRlA2MkpxS2dKSlBKa0pxYWl0VFUxRUNYUWtSRUZIUUc3WmdJSWlJaUlpSUtESVlJSWlJaUlpTHlDa01FRVJFUkVSRjVoU0dDaUlpSWlJaTh3aEJCUkVSRVJFUmVZWWdnSWlJaUlpS3ZNRVFRRVJFUkVaRlhHQ0tJaUlpSWlNZ3JEQkZFUkVSRVJPUVZoZ2dpSWlJaUl2SUtRd1FSRVJFUkVYbUZJWUtJaUlpSWlMekNFRUZFUkVSRVJGNWhpQ0FpSWlJaUlxOHdSQkFSRVJFUmtWY1lJb2lJaUlpSXlDc01FVVJFUkVSRTVCV0dDQ0lpSWlJaThncERCQkVSRVJFUmVZVWhnb2lJaUlpSXZNSVFRVVJFUkVSRVhtR0lJQ0lpSWlJaXJ6QkVFQkVSRVJHUlZ4Z2lpSWlJaUlqSUt3d1JSRVJFUkVUa0ZZWUlJaUlpSWlMeUNrTUVFUkVSRVJGNWhTR0NpSWlJaUlpOElndDBBZVE3c1NvZDFxVXRRVnBvQWk2MVZtTHI1YzlRYTJvSmRGbEVSRVJFRkdRWUlvTEl1clFsdUNOOEpBRGd6dkFrckV0Zml2OG8rR2VBcStvU3BkQmlWc3dZakE4YmpxU1FHSVRKMVZCSjVXZzNHMUZqYk1INTVnb2NyaTdFTlgxZG9Fc2xJaUlpb2x0Z2lBZ2lhYUVKVHZmVHU5M3ZqVVFRWUxYWmZGMFM0bFE2UEpZOEZ6T2oweUVWWEh2UGhjazFDSk5yTURvMEh0bkRwK0J3ZFNIZXVISUlSa3VuejJzaElpSWlJdDlnaUFnaVplMDFHQmMyVEx4L3BlMW1yOXNySlhKa1JDUmpXdFJvVElrY2hjZFBiUFZwUFRPajAvR1RNZmRDS1pGN3RMMEFZR0hjUkl6UVJPSDUvUGZRWVRYN3RCNGlJaUlpOGcyR2lDQ1NjL2xUL0RoOUtaSkRZbEhjV29XdHhaLzF1djMvTXo0YmQwV2srSzJlTWFHSllvRG90RnB3b3I0WVg5VmVRbGw3RFJvNjJpQVhwQml1aWNMZHNlT3dOR0d5MkZLUkhwcUExYVBtNDdXU2czNnJqWWlJaUlodUgwTkVFS2t5Tk9ML1BmZXV4OXNMRVB4WXpiZU8xMTNHWDhxK1JJMngyZW54VGxod3ViVUtsMXVyY0xLK0JDOU1mQWd5UVFvQVdCdy9DYnV1bitMQWNDSWlJcUlCaUZPOGt0K1liUlpzS3ptSTN4ZnRjUWtRM1JVMFhjTkhOMDZMOTZXQ0JGT2pVdjFkSWhFUkVSSGRCb1lJOHB1ZDEwL2cwNnF6SG0rZlcxdmtkSCtVTnRiWEpSRVJFUkdSRHpCRWtOOTRPOE5TcGFIUjZYNm9UT1BMY29pSWlJaklSemdtd3NHdXVUOFRiNTlwdklwZkYrNzA2WDQ5YlNlWFNERS9kZ0ptUmFjalJSc0xyVXlGVHFzRlZjWkduRzRvdzhlVnA5SFkwWDdMT2w2WXVBSVpFY25pL1FkeS8yK3ZOWGp5bkx0aitJdkZablc2YjdaeGRpWWlJaUtpZ1lnaElzQlN0WEY0YnV4M2thQU9kM3BjS3BVZ0pTUVdLU0d4dURjeEF5OWQvQWg1RGFVQnFySi94Q2pEbk83WEdEbW9tb2lJaUdnZ1luZW1BQnF0amNkdkp6M3FFaUM2MDBnVitNVzQ1UmlwaWU2bnlnTER2dHEyWFZGTFJZQXFJU0lpSXFMZXNDVWlRRUprU3Z4aS9IS29wSEpjYnEzQ0I5ZFBvcWpsQmd5V0RzUW93ekF2ZGp3ZUdENE5ja25YbEtkeWlSUlBwaTdBQ3dYLzdOTjVIYnNuZWRMOXFUOHRpcjlEdk4xdU51Rk00OVhBRlVORVJFUkVQV0tJQ0pEMDBBUUF3S2RWWi9GYXlVSFlISjZyTkRUaTNmSmp1TnhhaFgrZjhLRDQrQjNoSTVHZ2prQlZ0d0hJd1dCT3pGaU0xc2FMOXorcE9vTk9xeVdBRlJFUkVSRlJUOWlkS1lDS1dtN2d0WkpEVGdIQ1VWNURLVTdVRnpzOU5xbGJsNTlnRUtuUVltM3FBdkYrZlVjYmRsMC9GY0NLaUlpSWlLZzNEQkVCOVBlclIySHJNVUoweWEyNTZIUS9PU1RHbnlYMU83bEVpcCtQeTBhWXZHczZWeHVBclpjL2c5N1NFZGpDaUlpSWlLaEhEQkVCMG1ZMjRrTHo5VnR1VjlwVzdYUS9WS2IyVjBuOVRnRHc0L1I3TVRZc1VYeHN4N1hqT05OWUZyaWlpSWlJaU9pV0dDSUM1SWErNFJadEVGMmFPcDNYaDFETEZQNHBLQUNlU0YyQU9URmp4ZnRIYXkvaUgrWEhBbGdSRVJFUkVYbUNJU0pBUE8ydTAzM1Zad0dDUDhycGQ2dVM1K0k3aVhlSjl3dWFydUZQbHoveEtGZ1JFUkVSVVdCeGRpYnFkeXVUWnVQQkVkUEYreGRiYm1EVGhWMmNqWWw4eW13Mm83eThITFcxdFRBWURMQlkrUE1WS0ZLcEZHcTFHakV4TVVoS1NvSk14ajg5UkVTREhYK1RVNzk2TkdrV0hoNDVVN3gvdWJVS3Z5bDgzNlhGaGFndkdob2FjT0hDQlVSRlJXSGN1SEhRYXJXUVNxV0JMbXZJc2xnc2FHdHJRMlZsSlU2Y09JSHg0OGNqTWpJeTBHVVJFVkVmTUVRNHNBRmlaeUdGeExPM1JpME5uakVLL3Zid3lKbDRaT1FzOFg1Unl3MzhwdkI5R0RnVEUvbFFRME1EenA4L2o0a1RKeUlpSWlMUTVSQzZXaUowT2gxME9oMGFHeHRSV0ZpSUNSTW1NRWdNVWxsWldWQ3BWTmk3ZDYvZnpyRmh3d1pvTkJyODlyZS85ZHM1aUtodk9DYkNnY25oYW5pNFF1UFJQdkdxY0grVkUxUldqSmlCbFVtenhmc0ZUZGZ3NjhLZERCRGtVMmF6R1JjdVhHQ0FHTUFpSWlJd2NlSkVYTGh3QVdhek9kRGwwQUJWVTFPRDJ0cGF0OC9wOWZwK3JvYUkzR0ZMaElQR2puWWtxTHRDUVlJcUFocVpFbnF6cWRkOXBrU042by9TL01SNUdMTkVFR0MxK1g1bzg0TWpwdVA3eVhQRSsyY2JyK0svTHV4R2g1VWZJTWkzeXN2TEVSVVZ4UUF4d0VWRVJDQXFLZ3JsNWVWSVRVME5kRGswQUwzMjJtdVFTRnl2Yy83ODV6OUhTVWtKZHUzYUZZQ3FpTWdSV3lJY2xPdS92ZW9oRVFUTWRaaCsxQjJ0VElWbENYZjF1czFBMXRGdElIT1lIOWFnZUdENE5LeEtuaXZlejJzb3hhWUx1eGdneUM5cWEydVJtSmg0NncwcDRCSVRFMUZYVnhmb01taUEwbWcwVUtsVUxvK2ZQWHVXTFZoRUF3UkRoSU16RGM2TG5LMU1tbzFZbGM3dHRncUpERDhiOTEyUHV6ME5SSTBkYlU3Mzd3Z2Y2ZFBqTHg4K0JZK24zQzNlUDFsZmdzMFhQdVFzVE9RM0JvTUJXcTAyMEdXUUI3UmFMYnVsa0JQT29FWTB1TEE3azRPanRSZXhLdVZ1YUdWZFZ6OTBjZzErZCtlLzRCL1h2a0plUXlrYU85b1JLbE5oVWtRU0hoNHhFOE0wa2JqY1dvWDAwSVFBVjM1N0xyZFVZV25DWlBIK21sRUwwR0UxNDN4ekJhU0NCTE5peHVDVHlqTzNkZXpzWVpsWW5USmZ2UDlWM1NXOGRQRmpXR3pXdnBaTjFDT0x4Y0pabUFZSnFWUTZwRDQwMmdjajc5bXpCN3QzNzhiZXZYdFJXVmtKblU2SDJiTm5ZODJhTlc0RDhNV0xGL0hCQngrZ29LQUFUVTFOVUt2VlNFOVBSM1oyTm1iTm10WG44L1EyU1BxNzMvMHVqRVlqRGh3NDRORnJMQ2twd1o0OWUzRHUzRG5VMU5SQUpwTWhOVFVWano3NktHYk1tT0cyemgwN2RpQW5Kd2U1dWJrd0dBeml1YnJYbFpXVkplNXJOQnJGK3djT0hFQnhjVEdlZWVZWlJFVkY0ZDEzMzRVZ09LK25kTzNhTlR6eHhCTVlPM1lzY25KeVBIb3RSSFJyREJFTzlKWU92Rlg2QmRhbkx4VWZDMWVFNE9uUldXNjNiek1iOFQrWDl1SGxLVS8wVjRrK2RieitNbFozemtlWXZLc2JVN2hDZzQzajczZmE1blpEeEE5RzNlTjBmMWIwR015YU04YXJZenlRKzM5djY5eEVSSjRvTGk3R3VYUG5VRmxaaWM3T1cwOHpQWFBtVExjZjNMM3g4c3N2WS8vKy9aZzZkU3JHalJ1SDA2ZFBZKy9ldlRoLy9qeHljbktnVUh3NzQ5K0hIMzZJclZ1M1FoQUVaR1JrWVByMDZhaXZyOGZwMDZlUmw1ZUhSeDU1QkU4KytXU2Z6K01yR3pkdWhORm94TVNKRXpGNThtUTBORFRnMUtsVGVQNzU1N0ZwMHlaTW5UclZaWjgvL2VsUHlNL1B4L3o1ODFGZFhkM2pzYk96c3dFQWUvYnNnVXdtdzdKbHk4VG4wdExTa0pxYWlpdFhyaUEvUHg5MzNubW4wNzRIRHg0RUFOeDc3NzIrZUpsRTlMOFlJcm81WEYwSWpVeUIxU256SVJWNjd1MVZiV3pHNWd1N1VXVm83TWZxZk10bzZjU1dTL3V3Y2Z4eXlEMmMwcGFJYUxBekdBdzRkT2dRTGwyNmhLaW9LSXdlUFJvNm5jN2xDblozSTBhTTZOTjVUU1lUVHA4K2piZmVla3VjM3Rab05HTGp4bzA0Zi80OGR1M2FoVWNlZVFRQVVGUlVoSzFidDBLcjFXTHo1czFJVDA4WGoxTlpXWW5ubm5zTzc3MzNIakl5TXBDWm1YbmI1L0dsKysrL0g4dVhMMGRvYUtqNDJFY2ZmWVF0VzdaZzU4NmRMaUhDWkRLaHZMd2NiN3p4aHR2eEQ0N1dyMThQNE5zUVliOXZ0MnpaTXVUazVPQ0xMNzV3Q2hFMm13MkhEeCtHV3EzR1BmYzRYOXdpb3I3aG1BZzNQcnB4R3V2ejNzS2VHM2tvYjYrRDBkSUpHMnhvTXh0eHZ2azZYcjl5Q0QvSit3dXV0cnVmZm00d09kMVlocCtkL2Yvd2VjMTUxSmxhWWJGWm9UZWJjSzI5RGp1dm53aDBlVVJFUG1XMVd2SCsrKy9qMnJWcitPNTN2NHZWcTFkajJiSmxtRDE3Tm1iTm10WHJWMTlEaE0xbXcvcjE2NTNXeDFDcFZGaTdkaTBBNE1zdnZ4UWYzN2x6SjJ3Mkc5YXVYZXNVSUlDdVFlbHIxcXdCQUh6ODhjZDlPbzh2UGZiWVkwNEJBb0Q0d2Iyc3JNeGxlNXZOaGgvODRBZTNEQkNlV0xCZ0FSUUtCWEp6YzUyNnlSVVdGcUs2dWhyejU4K0hXdTM3eVVPSWhqSmVmdTVCbGFFUmI1Vis3dEcybm5hN3VkM3VPWjd1OSt2Q25iZDEvR3Z0ZGZqVHBVOXVhOStlc0NzU0VRMUVKMDZjUUcxdExiNy8vZThqTmphMlg4OHRrVWd3YWRJa2w4ZkhqaDBMUVJCUVVWRWhQbFpZV0FnQW1EdDNyc3YyQU1UV2g4dVhML2ZwUEw1MjVjb1ZYTGh3QVJVVkZhaXFxa0pWVlJXQXJwYVE3Z1JCY0Z2bjdkQnF0Wmc3ZHk0T0hUcUUwNmRQaTYwZTdNcEU1RDlzaVNBaW9pSEJZRERnNU1tVG1EcDFhcjhIQ0FCUUtCUnUxejZRU3FXUVNxVk80ekphV2xvZ2w4dDduRzFNcCt1YU9iQzl2YjFQNS9HVnBxWW1iTml3QVU4Ly9UUzJiZHVHZ29JQ3lHUXlUSmt5QlVCWHE0TzdPbjA1TnNNZUZMNzQ0Z3NBUUdkbko0NGNPWUxrNUdTTUd6Zk9aK2Nob2k1c2lTQWlvaUdockt3TVZxc1ZLU2twQVRtLzFlcCtkcnJtNW1hWXpXYkV4TVNJajZuVmFyUzJ0c0pnTUxqdGh0UFMwZ0xnMnpCeHUrY1JCS0hIV2JLOFdZOWh5NVl0S0Nnb3dLcFZxN0J5NVVySTVYS3hscDA3M2JlUzMyb01pcmNtVFpxRXhNUkVIRHQyRE04Kyt5eE9uVHFGdHJZMlBQNzQ0ejQ5RHhGMVlVc0VFUkVOQ2MzTnpRRGc5Q0c2UDNWMGRManRTblR5NUVrQWNMcGFicjk5L1BoeHQ4YzZmZm8wQU9DT08rN28wM20wV2kwNk96dlIwTkRndE8zVnExZTlDaEZmZi8wMVpESVpIbnZzTVRGQUFFQnBhYW5IeC9DVXUxWU5vQ3VVTEYyNkZPM3Q3VGgxNmhRT0hqd0l1VnlPUllzVytid0dJbUtJSUNLaUljTCs0ZE1mMDV0NktpY25CeWFUU2J4ZlhWMk50OTU2Q3dCdzMzMzNpWTgvK09DREFJQlhYMzNWNVlONFZWVVZ0bS9mRHBsTWhvY2VlcWhQNTdFUDJ0NjllN2Y0bU5sc3h1dXZ2KzdWNjVMTDVUQ2J6VTREcVBWNlBiWnUzZXJWY1c1RnJWYkRaREtKZ2JDN0pVdVdRQ3FWNHZEaHd6aDU4aVRtekpuak10aWJpSHlEM1ptSWlJajZnVktwaE1GZ3dPclZxNUdabVFtajBZaFRwMDdCWUREZy92dnZSMFpHaHJodFptWW1Ibi84Y2J6OTl0dDQ1cGxua0pHUmdiaTRPRFEwTkNBdkx3OFdpd1ViTm14QWNuSnluODd6NElNUElpOHZEKysrK3k2S2lvcVFtSmlJL1B4OERCOCtIQ3FWeXUyQWFIY1dMRmlBUFh2MjRDYy8rUWxtenB3SnVWeU9iNzc1QmxPbVRCRUhpZnZDK1BIamtaZVhoNDBiTnlJMk5oWXZ2dmlpMC9PUmtaR1lObTBhY25OelliUFpuTmFUSUNMZllvZ2dJaUxxQjRJZ1lOT21UWGo5OWRkeDlPaFJHSTFHakJ3NUV0bloyVzVuRDFxMWFoWEdqeCtQRHo3NEFFVkZSVGh6NW95NDh2VDN2dmM5cEtXbDlmazgwNlpOd3k5LytVdTg4ODQ3S0N3c3hMVnIxekIvL255c1diTUdLMWFzOFBpMS9mQ0hQMFJJU0FnT0hqeUlvMGVQSWlvcUN0bloyVmk1Y3FYSEsxNTdZdDI2ZGRpMGFSUEt5c3JRMGRIaGRwdWxTNWZpK1BIalNFeE1kRmw0am9oOFI3RDExTGx3Z09NVW9uUTdkczM5V2FCTElEODZlUEFnK3o4UEl2MzkvZnJxcTY5dy9QaHhQUGZjYy8xMlRydXNyQ3lvVkNyczNiczNLTTR6a08zWnN3YzVPVGxZczJZTlZxNWNHZWh5aUlLQzRHWW1CSTZKSUNJaW9xQmhYOVY2eVpJbGdTNkZLS2d4UkJBUkVWRlEyTDkvUDhyTHk3Rnc0VUtuRmJ1SnlQYzRKb0tJaUlnR3RlZWZmeDZDSU9Ea3laT0lqbzdHazA4K0dlaVNpSUllUXdRUkVSRU5hb1dGaFRDWlRKZ3laUXJXclZ1SDhQRHdRSmRFRlBRWUlvaUlpUHpNbHpNVURZVHpERFM3ZHUwS2RBbEVRdzdIUkJBUkVSRVJrVmNZSW9pSUJwR3NyQ3hrWldWaDI3WnRMczl0Mzc0ZDJkblplUFBOTndOUUdSRVJEU1VNRVRTazFOZlh3Mkt4QkxvTUlyL1l2WHMzREFZRGR1L2VIZWhTaUlnb3lIRk1CQTBwaHc4ZmhpQUlDQTBOUlVSRUJNTER3OFYvNVhKNW9Nc2o2cFA3N3JzUEgzMzBFYkt6czN2ZHJyUzBGS05HamVxbnFvaUlLQmd4Uk5DUU1tZk9IRFEyTnFLeHNSRzF0YlVvTHk4WG45TnF0UWdMQzBOWVdCaDBPaDNDd3NJUUdob0txVlFhd0lxSlBQZlVVMC9ocWFlZTZ2SDVJMGVPNE0wMzM4U05HemVHN0FCY0lpTHlEWVlJR2xJU0VoS1FrSkFnM2plWlRHaHFha0pqWXlPYW1wclEwdEtDbXpkdndtcTFBZ0FFUVVCSVNJaFR1QWdORFlWV3EyWExCUTA2UlVWRnVISGpScURMSUNLaUlNQVFRVU9hVXFsRVhGd2M0dUxpeE1lc1ZpdmEydHJRMHRLQ2xwWVdORGMzbzZXbEJWVlZWYkRaYkU3N2FyVmFNVlE0M3BiSitGK0xpSWlJZ2hjLzZSQjFJNUZJeEpZSFIvWncwZHJhNnZSdmRYVTFybDY5NnJTdFNxV0NWcXVGUnFNUnYwSkNRc1RiREJsRVJFUTBtUEdUREpHSGVnb1hBR0EybTlIZTNpNEdpN2EyTnJTM3Q2T2hvUUVWRlJWaTl5ZzdoVUxoRkN6VWFqWFVhalZVS2hWVUtoWFVhalc3U3dWUVZsWVdBR0RGaWhWNDRva244T2FiYitMQWdRTm9hbXJDcWxXcjhQampqenR0ZitYS0ZlellzUU5uejU1RlUxTVRRa0pDa0phV2htWExsdUh1dSsvdThUd2xKU1g0N0xQUGtKK2ZqNXMzYjZLam93TTZuUTRUSjA3RUk0ODhnclMwTksvcTNyWnRHM2J1M0FuQWVkRXgrK3R4OXhydDJ4NDdkZ3kvK3RXdkFBQS8vdkdQOGQzdmZyZkg4L3pzWnovRHVYUG5NSGJzV09UazVIaFZJeEVSQlFlR0NDSWZrTWxrME9sMDBPbDBMcy9aYkRhWVRDYm85WHEwdDdkRHI5ZUxYMjF0YmFpcHFVRm5aNmZMZmxLcFZBd1Vqdi9hdnhRS0JaUktKWlJLSlZzMi9PaVBmL3dqOXUvZjMrUHpPM2Z1eE91dnYrNFVGRnRhV3BDWGw0ZTh2RHdzWExnUXYvakZMeUFJZ3ROKy8vakhQN0I5KzNhWDQ5WFgxK1BMTDcvRXNXUEg4TUlMTDJEbXpKbStlekc5bUQ1OU9zTEN3dERTMG9MYzNOd2VRMFJEUXdQeTgvTUJBSXNYTCs2WDJvaUlhT0RoSnc4aVB4TUVRZnpnSHhrWjZYWWJzOWtNbzlFSW85RUlnOEhnOG05TFN3dXFxNnZkaGcyZ3E1WEVIaWdjdzRYOXRrS2hnRnd1ZC9tU3lXUXVIMjdwVzFldVhNSFpzMmZ4d0FNUFlQSGl4VEFhalU3allnNGNPQ0F1K2paNThtU3NXTEVDQ1FrSmFHaG93TjY5ZTNIa3lCRWNPblFJS1NrcGVPU1JSNXlPWFZsWkNabE1obm56NW1IR2pCa1lObXdZWkRJWnZ2bm1HL3psTDM5QlIwY0hYbnJwSmJ6enpqdDlicFg2NjEvL0NxQXJ1SHp5eVNkT2o5bkpaRExNbno4ZmUvYnNRWDUrUGxwYVd0eTJ1aDA1Y2dRMm13MHltUXozM0hOUG4rb2lJcUxCaXlHQ2FBQ1F5V1RpNE96ZVdDd1dHQXdHZEhSMHdHUXl3V1F5dWIzZDFOUWszcjRWZCtIQ01XUklwZEplLyszK21GUXFEWnBnY3ViTUdUend3QU40NXBsblhKNXJhV25Cbi8vOFp3REFraVZMOE54eno0bXZlK1RJa1pnOGVUSTJiOTZNUTRjTzRSLy8rQWZ1di85K0tKVktjZjl4NDhiaDBVY2ZSV0ppb3ROeFUxSlNJSlZLOGNvcnI2Q3BxUW1uVDUvRzlPblQrL1E2N09jSUNRbHhlY3hSVmxZVzl1elpBNHZGZ21QSGp1SGVlKzkxMmVhTEw3NEFBTXljT2ZPV1A2K2VlTys5OTFCUlVkSG40eEFSVWY4YXRDRkNKWlhEYUhGL1ZaYklIWlYwOEk4eGtFcWxYbjF3czlsczZPenNoTWxrUW1kbnAwZGZScU1ScmEydDZPam9nTVZpdWEwVnZpVVNpZGRmVXFrVUVva0VnaUNJSDhhOXZlMXJjcm5jWmZ5RDNjY2Zmd3k5WGcrZFRvZjE2OWU3cmVIaGh4L0dvVU9IME5iV2h2ejhmRXlkT2xWOHp0MEhkTHU3Nzc0YnI3enlDb0N1aGVINkdpSThOWGJzV0l3WU1RTFhyMTlIYm02dVM0MjF0Ylc0Y09FQ0FQZmpMRzdINk5HamZYSWNUekNzRUJINXpxQU5FZkdxY0Z4dHJ3MTBHVFNJeEt2Q0ExMUN2eE1FQVFxRkFncUY0cmFQWWJQWnhEQmhOcHRoTnB2RjJ6MzlhN1ZhZS8yeVdDeml2NTJkblU3UDJXdzJzY3VRdDdmRHczMzdQV0ZYcm5jQUFDQUFTVVJCVko0d1lVS1BvZTNycjc4R0FFeWFOQW4xOWZWdXQzRmNxTENzck13cFJMaWoxK3R4NDhZTnB3Kzc3ZTN0M3BiZEo0c1dMY0piYjcyRk0yZk9vSzJ0emVuMTI3c3k2WFM2Vzc0V1QyVm1aaUl6TTlNbng3cVZyNzc2Q3NlUEgrK1hjeEVSQmJ0Qkd5S21SWTFtaUNDdlRJdnF2eXVld1VRUUJMSGJrbU4zbklIbzRNR0RQajNlOE9IRGUzek92dHA1Ym00dWNuTnpiM21zMXRaV2w4Zkt5c3B3Nk5BaFhMaHdBZGV1WFVOemM3UExOcmZURXRRWGl4WXR3bC8rOGhlWXpXWWNQMzdjcWNYQjNwVnB3WUlGSE14UFJEVEVTUUpkd08xYVBud3FZcFN1Zy82STNJbFJodUgrNGI2NWNrcERoMHFsNnZFNWIxc0l6R2F6MC8xWFgzMFZUejMxRk41Nzd6MFVGQlRBYURRaU9Ua1pzMmJOd29vVksyNnJYbCtJalkzRnBFbVRBTUFwSEZWWFYrUGl4WXNBZk5lVmlZaUlCcTlCZXlsSkkxWGdSK2xMOEt1Q0hZRXVoUWFCZGVsTG9aYmVmcGNlb3U2VVNpWDBlajJ5czdPeGZ2MTZyL2I5NktPUDhQNzc3d1BvR2h2eDBFTVBZZVRJa1U3akt1enJQUVJDVmxZV3pwMDdoN3k4UEJnTUJxalZhbno1NVpjQWdPVGtaSy9YcnlBaW91QXphRnNpQU9ETzhDVDg2bzd2c1VXQ2VoU2pETU9MZHp5TVNlRWpBMTBLQlpuWTJGZ0FRRlZWbGRmNzd0MjdGMERYbUlzTkd6WWdLU25KS1VDMHRiWDVwc2piTkhmdVhDaVZTblIwZE9ERWlSTUF2dTNLeEZZSUlpSUNCbm1JQUxxQ3hQOWtyc2JESTJjaU9TUW1LR2Jnb2I1UlNlVklEb25Cd3lObjRuOHlWek5Ba0Y5TW1EQUJBSkNmbis5MkxFTnZybDI3QmdCSVQwOTMrL3laTTJmNlZsd1BISU5LOTFYVUhXazBHc3llUFJzQWNQVG9VVlJXVnFLNHVCZ1NpUVNMRmkzeVMyMUVSRFM0RE5ydVRJNDBVZ1ZXSnMzR3lxVFpnUzVsd05pM2I1L1laMXNpa1dEMDZORXdtVXlvcnE1MnV4THR3WU1IWWJQWmVKV1J5RU5MbGl6Qnh4OS9ESlBKaEpkZWVnblBQLys4MjhIR0RRME5LQzB0eFpRcFU4VEhGQW9GekdZemlvdUxYYlp2YlcxMXU1SzFMMmcwR3ZGMmRYVTFFaElTZXR3Mkt5c0xodzhmeHFsVHA1Q2FtZ29BdU91dXUzcGNNSkdJaUlhV1FkOFNRZTQ1ZnBpUnkrVXdHQXdJRHcrSDBXaDB1d0JaU2tvS21wcWEwTkRRMEo5bEVnMWE0OGFOdzhLRkN3RjBUUjI2YnQwNjdOKy9INldscGJoNjlTcE9uRGlCbkp3Yy9PdS8vaXZPbmozcnRPK2RkOTRKQUNnc0xNVG16WnRSVkZTRXExZXZZdi8rL2ZqUmozN2tORFdzTDZXa3BJaTMzM2pqRFpTV2x1THc0Y051dDdVSEJxUFJpRjI3ZGdFQUZpOWU3SmU2aUlobzhBbUtsZ2h5NWZnaFJDS1JpQ0VDQUpxYm04WCszSFlqUjQ3RXVYUG5jT1hLRlY1cEpQTFFUMy82VTdTMXRlSGt5Wk80Y3VVSy92Q0hQN2hzSXdnQzR1UGpuUjU3NG9rbmtKK2ZqL2IyZGh3NmRBaUhEaDBTbndzTEM4Ti8vL2QvWSszYXRUNnZkK3JVcVlpTmpVVk5UUTJPSERtQ0kwZU9BT2lhc3JVN2lVU0NoUXNYWXNlT0hXaHFhb0pHbzhHc1diTjhYaE1SRVExT2JJa0lVbzR0RVJLSkJFYWpFVHFkRGdEUTFOVGtzcjFjTGtkeWNqS3VYYnZtdHFXQ2lGd3BsVXI4NWplL3diLy8rNzlqMnJScENBOFBoMVFxaFVhalFVcEtDckt6czdGMTYxYmNkOTk5VHZzbEpTWGg1WmRmeHNLRkN4RVpHUW1KUklLSWlBZ3NYcndZcjd6eUNwS1RrLzFTcjBLaHdPYk5tNUdabVFtbFVnbUZRaUcyaXJqajJQSXdiOTY4QWI5T0NCRVI5UisyUkFTcDduMnpEUVlEbEVvbDFHcDFqNE5BMDlMU2NPWEtGWlNXbG1MY3VISDlVU2JSZ0hUZ3dBR1B0eFVFQWZQbXpjTzhlZk84T2tkaVlpSTJidHpvZFEyOTFmYlVVMC9ocWFlZTZ2VzhJMGFNd09iTm16MnEwV2cwaXJjNVhvcUlpQnl4SlNKSU9ZWUltODBHaThXQ2pvNE82SFE2dHkwUkFCQWFHb3I0K0hpVWxKVDBPbk1MRVEwTisvYnRBd0RFeDhkajRzU0pBYTZHaUlnR0VvYUlJT1VZSWl3V0N3Q0k0eUphV2xwNkRBbHBhV2t3R28yNGZ2MTZ2OVJKUkFPVFhxL0g1NTkvRHFCckppckg2V0dKaUlnWUlvS1VZNGpvN093RTBCVWlkRG9kckZZcldsdGIzZTRYSHgrUHNMQXd0MU5QRXRIUThmNzc3OE5vTkVLcFZPSTczL2xPb01zaElxSUJoaUVpU0RtR0NIdXJRL2NabW5xU2xwYUd4c1pHMU5YVitiZElJaHBRUHYvOGM1dy9meDUvL2V0ZjhiZS8vUTBBOE9pamp5SWlJaUxBbFJFUjBVRERnZFZCU2k1M1hibmJhRFFpTkRRVUVva0VUVTFOR0RuUy9Vck9TVWxKS0Nnb3dPWExseEVkSGUzdlVvbG9nTmkwYVpQVC9XblRwbUhseXBVQnFvYUlpQVl5aG9nZzFUMUVLQlFLNlBWNkNJSUFuVTdYYTB1RVZDckY2TkdqY2VIQ0JiUzB0Q0FzTE16ZjVSTFJBQkFURTRPR2hnWkVSMGRqNmRLbGVQVFJSLzIyOEIwUkVRMXVEQkZCcXZzVXIwcWxFdTN0N1FBQW5VNkhtemR2OXJwL1dsb2FMbCsraktLaUlreWZQdDF2ZFJMUndQSE9PKzhFdWdUeXNXZWZmUlloSVNINHovLzhUNytlWjhPR0RkQm9OUGp0YjMvcjEvTVEwY0RCTVJGQnFudExoRnd1RjBORWVIZzRqRVpqcjR2S0tSUUtwS2FtNHZyMTYyaHJhL05yclVSRS9jRSt3MVJIUjBlQUsray85ZlgxL1RLK3JhYW1CclcxdFc2ZjArdjFmajgvRWZVL3RrUUVxZTVkRUdReUdacWFtbUN6MmNTVnE1dWJteEViRzl2ak1jYU1HWU9Ta2hJVUZSVmg2dFNwZnEyWGlNamY3TC83YW10ck1XellzQUJYMHorMmJkc0dpY1QvMXd0ZmUrMDF0K2Y1K2M5L2pwS1NFdXphdGN2dk5SQlIvMkpMUkpEcUhpSWtFZ21zVnF2VERFME5EUTI5SGtPcFZHTFVxRkVvTHk4WFd6R0lpQWFybEpRVVNDUVNsSldWQmJxVWZxUFJhS0JTcVFKMm5yTm56OEpzTnZ2OS9FVFUveGdpZ3BSamlIQzgzZDdlRG9WQ0FhMVdlOHNRQVhTMVJnaUNnSXNYTC9xbFRpS2kvcUpXcXpGOStuUjgvZlhYcUttcENYUTVnNTU5SVZNaUdwclluU2xJT1FZSFFSQmdzOWtBZElXSW1KZ1lSRVZGZWZSSFZLMVdJeVVsQldWbFpSZy9manpVYXJYZmFpWWk4cmNaTTJhZ3RMUVVPM2Z1eEtKRmk1Q2VudDR2NTgzS3lvSktwY0x1M2J2eGozLzhBNTk5OXBuWXJXcjE2dFdZTTJjT21wdWJzWDM3ZG56MTFWZG9iMi9IOE9IRHNYTGxTaXhZc01EcFdDVWxKZGl6WncvT25UdUhtcG9heUdReXBLYW00dEZISDhXTUdUUGNubmZ2M3IxT2oxKzhlQkVmZlBBQkNnb0swTlRVQkxWYWpmVDBkR1JuWjJQV3JGazkxcjlqeHc3azVPUWdOemNYQm9NQkJ3NGNjSHVlckt3c2NWK2owU2plUDNEZ0FJcUxpL0hNTTg4Z0tpb0s3Nzc3cnN0cTZOZXVYY01UVHp5QnNXUEhJaWNuNXpiZmNTTHlONGFJSU9VWUltdzJHOHhtTXdSQkVMc2xSVVpHb3J5OEhBYUQ0WmJCWU96WXNTZ3JLOE9GQ3hlUW1abnAxN3FKaVB4SklwSGdvWWNld3FGRGg3QjM3MTVFUmtZaUxpNE9PcDNPNWNOc2R5TkdqTUNJRVNQNmRQN2YvLzczS0M0dVJrWkdCcTVmdjQ2Q2dnTDgrdGUveG4vOHgzOWcrL2J0Nk96c3hLeFpzMUJUVTRPOHZEejgxMy85RjdSYUxhWk5teVllWStQR2pUQWFqWmc0Y1NJbVQ1Nk1ob1lHbkRwMUNzOC8vencyYmRwMHl6RnNIMzc0SWJadTNRcEJFSkNSa1lIcDA2ZWp2cjRlcDArZlJsNWVIaDU1NUJFOCtlU1RidmY5MDUvK2hQejhmTXlmUHgvVjFkVTluaU03T3hzQXNHZlBIc2hrTWl4YnRreDhMaTB0RGFtcHFiaHk1UXJ5OC9OeDU1MTNPdTE3OE9CQkFNQzk5OTdiKzV0SlJBSEZFQkdrdXJkRWRIUjBRS1BST0lVSW9HdGN4SzBHR0dvMEdxU21wcUtrcEFUcDZla0lEUTMxWCtGRVJINm1WcXR4MzMzM1ljeVlNY2pQejBkSlNRazZPenM5MnJjdkljSm9OS0tscFFXdnZmYWFPQTMzYTYrOWhoMDdkdUMzdi8wdHhvd1pnOS85N25kUUtwVUFnTC85N1c5NCsrMjM4ZUdISHpxRmlQdnZ2eC9MbHk5MytsMzgwVWNmWWN1V0xkaTVjMmV2SWFLb3FBaGJ0MjZGVnF2RjVzMmJuVnBpS2lzcjhkeHp6K0c5OTk1RFJrYUd5MFVqazhtRTh2Snl2UEhHRzdjY1o3RisvWG9BMzRZSSszMjdaY3VXSVNjbkIxOTg4WVZUaUxEWmJEaDgrRERVYWpYdXVlZWVYczlCUklIRkVCR2t1cmRFbUV3bWhJZUhPMDN6S3BGSVBBb1JBREJ1M0RpVWxaV2hzTEFRTTJmTzlGdmRSRVQ5SlMwdERXbHBhZjE2enJWcjF6cXQ0N044K1hMczJMRURack1aVHovOXRCZ2dBR0R4NHNWNCsrMjNVVnBhNm5TTXh4NTd6T1c0OTl4ekQ3WnMyWExMUWVNN2QrNkV6V2JEMnJWclhicHlKU1ltWXMyYU5majk3MytQanovKzJDVkUyR3cyL09BSFAvREpRTzBGQ3haZzI3WnR5TTNOeGJwMTY4Uy9XWVdGaGFpdXJzYTk5OTdMN3JORUF4eERSSkJ5bkdyUGFyWENZckZBbzlHSXpjOFNpUVRoNGVFZURhNEd1bVpxR2pObURNNmZQNCtHaGdheEpZT0lpRHdqazhrd2F0UW9wOGZzMDJ6TFpES01HVFBHNmJtWW1CZ0E3dGRadUhMbENpNWN1SUNLaWdwVVZWV2hxcW9LUUZkclIyOEtDd3NCQUhQbnpuWDd2RDA0WEw1ODJlVTVRUkF3YWRLa1hvL3ZLYTFXaTdsejUrTFFvVU00ZmZxMDJIckNya3hFZ3dkblp3cFNnaUNJL1h2dGc2cFZLaFVNQm9NNG8wWmtaQ1FhR2hyRTUyOGxQVDBkS3BVSytmbjUvaW1hcUkra1VpbG5qQmtrTEJhTHkxVFV3YzZ4QmNMTy9udGFKcE81ak1td1h3eXlXcTNpWTAxTlRkaXdZUU9lZnZwcGJOdTJEUVVGQlpESlpKZ3laUW9BM1BMM2VVdExDK1J5T2JSYXJkdm43V3RwdUp2V1c2RlFRS0ZROUhwOGI5aUR3aGRmZkFFQTZPenN4SkVqUjVDY25JeHg0OGI1N0R4RTVCOE1FVUdzK3g4ayt5clc5cXRha1pHUk1Kdk5hRzF0OWVoNE1wa000OGVQUjIxdExXN2V2T25iWW9sOFFLMVdjNFgxUWFLdHJRMGFqU2JRWlF3Nlc3WnNRVUZCQVZhdFdvVmR1M2JoNVpkZnhnc3Z2SUMxYTlkNnRMOWFyVVpuWnljTUJvUGI1MXRhV2dCOEd5WWMzV3JndWJjbVRacUV4TVJFSER0MkRKMmRuVGgxNmhUYTJ0cWNCbUVUMGNERkVCSEV1di9DdDE4RmN6ZTQybE1wS1NuUWFyWEl6OC8zdUFXRHFML0V4TVNnc3JJeTBHV1FCeW9yS3hFZEhSM29NZ2FkcjcvK0dqS1pESTg5OXBoNFlRaUF5N2lKbnRpdjhCOC9mdHp0ODZkUG53WUEzSEhISFgyczlGczkvYTBRQkFGTGx5NUZlM3M3VHAwNmhZTUhEMEl1bDJQUm9rVStPemNSK1E5RFJCQnpIQmZoZU44ZUlrSkRReUdYeTcwS0VSS0pCQk1uVGtSemN6UEt5OHQ5Vnl5UkR5UWxKYUcrdmg2TmpZMkJMb1Y2MGRqWWlQcjZlaVFuSndlNmxFRkhMcGZEYkRZN0RhRFc2L1hZdW5XclIvcy8rT0NEQUlCWFgzM1ZKWGhVVlZWaCsvYnRrTWxrZU9paGgzeFNyMXF0aHNsa1FuTnpzOXZubHl4WkFxbFVpc09IRCtQa3laT1lNMmNPWndBa0dpUTRzRHFJZFE4UlZxc1ZVcW5VcWE5clZGUVU2dXZydlRydThPSERFUmtaaVlLQ0Fnd2JOc3pwYWhoUklObTczQlVXRm1MaXhJbUlpSWdJZEVuVVRXTmpJd29MQ3pGaHdvUWhOeWJDRnhZc1dJQTllL2JnSnovNUNXYk9uQW01WEk1dnZ2a0dVNlpNRVFkTjl5WXpNeE9QUC80NDNuNzdiVHp6ekRQSXlNaEFYRndjR2hvYWtKZVhCNHZGZ2cwYk52Z3M0STBmUHg1NWVYbll1SEVqWW1OajhlS0xMem85SHhrWmlXblRwaUUzTnhjMm00MWRtWWdHRWJaRUJESEhFR0ZmS3lJa0pNUWxSRFEzTjNzOFI3cjlXSGZkZFJlTVJpUE9uei92MDVxSitpb3lNaElUSmt6QStmUG5VVlJVaE9ibVpnNjJEakNMeFlMbTVtWVVGUlhoL1Buem1EQmhBbWQ0dTAwLy9PRVBzWExsU29TRmhlSG8wYVBJejg5SGRuWTJubnZ1dVI3MzZYNUJhZFdxVmRpOGVUTXlNek54NmRJbGZQcnBwN2gwNlJKbXo1Nk5uSndjTEY2ODJHZjFybHUzRG1scGFiaDY5U29xS2lyY2JyTjA2VkxZYkRZa0ppYTZMRHhIUkFPWFlHUEg5cUQxeVNlZmlJTk1wVklwa3BPVG9kZnJZVFFheFQ2bnRiVzErT0tMTHpCMzdsekV4OGQ3ZGZ6VHAwK2p0TFFVV1ZsWmJnZmhFUVdTMld4R2VYazU2dXJxb05mckdTUUNTQ3FWUXFQUklEbzZHa2xKU1c1bktTTGZNNWxNdU8rKyt4QVRFNE4zM25rbjBPWDBhTStlUGNqSnljR2FOV3V3Y3VYS1FKZERSRzRJYm1aVzRHL3lJT2JZVlVBdWw4Tm9ORUtyMVRwMVg0cU1qSVJFSWtGZFhaM1hJV0xpeEltNGZ2MDZ6cHc1Zy9uejUvdXFiQ0tma01sa1NFMU5SV3BxYXFCTElRb0kreVFEdzRjUEQzQWx2Yk92YXIxa3laSkFsMEpFWG1CM3BpRG0ySVF0a1VoZ01CZ1FFaEtDam80T3NmdVNWQ3BGUkVRRTZ1cnF2RDYrUXFIQXBFbVRVRnRiaTJ2WHJ2bXNiaUlpNnJ0UFB2a0VBREJqeG93QVY5S3ovZnYzbzd5OEhBc1hMbVFYTjZKQmhpMFJRY3plWlVBUUJFZ2tFaGlOUm9TRWhBRG9tcUVwUER3Y0FCQWRIWTJTa2hKWXJWYVh2ck8za3B5Y2pOTFNVcHc3ZHc0SkNRa2NaRTFFRkVELy9PYy9VVkpTSWs2Yk9tellNSHpuTzk4SmRGa3Vubi8rZVFpQ2dKTW5UeUk2T2hwUFB2bGtvRXNpSWkreEpTS0lkWi81eEdnMGlvczdPUTZ1am82T2hzVml1YTFwTVIwSFdWKzRjS0Z2QlJNUlVaK0VoNGZqNU1tVE9ILytQT2JObTRjLy9PRVBVQ3FWZ1M3TFJXRmhvVGlyMUVzdnZTUmUxQ0tpd1lNdEVVSE1jZkNpMVdxRjFXb1ZXd3E2aHdnQXFLdXJRMVJVbE5mbmlZaUlRR3BxS29xTGl6Rnk1RWhPcTBsRUZDQ0xGeS8yNmV4Sy9ySnIxNjVBbDBCRWZjU1dpQ0JtRHd3Mm0wMWNNYlN6c3hOS3BkSXBSQ2dVQ29TRmhkM1d1QWk3Tys2NEF5cVZDbDkvL1RXc1ZtdmZDaWNpSWlLaUFZMGhJb2c1dGtUWXA3ZTBqNHV3VC8xcUZ4MGRqYnE2T3R6dWpMOXl1UnlabVpuaVhQQkVSRVJFRkx3WUlvS1k0eUJuKzJ4TTlobWFIRnNpQUNBbUpnWWRIUjFvYlcyOTdmTWxKQ1FnT1RrWlJVVkZ0elcrZ29pSWlJZ0dCNGFJSU9iWUVtRnZZYkMzUk9qMWVxZHRIY2RGOU1XZGQ5N0piazFFUkVSRVFZNGhJb2gxbjUxSnFWU0tMUkVXaXdWR28xRjhUcVBSUUtQUm9LYW1way9uVkNnVTdOWkVSRVJFRk9RWUlvS1lZMHNFMFBVQjMyQXdRS3ZWQW9CTGw2YlkyTmcraHdpZ3ExdFRVbElTaW9xSzBOVFUxT2ZqRVJFUkVkSEF3aEFSeE55RkNNY0Y1N29Qcm82TGk0UEpaRUp6YzNPZnp6MTU4bVFvbFVxY09uV0szWnFJaUlpSWdneERSQkRyM3AxSkxwZkRZREJBbzlGQUlwRzRES0tPalkwRkFKKzBSaWdVQ2t5Wk1nWE56YzNJejgvdjgvR0lpSWlJYU9CZ2lBaGkzVnNpSkJLSk9BNUNxOVc2aEFpVlNvV3dzREJVVjFmNzVQd0pDUWxJUzB0RGNYRXhidHk0NFpOakVoRVJFVkhnTVVRRU1YY2h3bWF6d1dReUlUUTAxTzEwcnJHeHNhaXRyZlZaRjZSSmt5WWhJaUlDWDMvOXRjdU1VRVJFUkVRME9ERkVCTEh1M1pra2txNXZ0OUZvUkdob0tOcmEybHdXbDR1TGk0UFpiUGJaT2c4U2lRUXpac3lBeldiRGlSTW5PRDZDaUlpSUtBZ3dSQVF4eDVZSWV5c0UwTFhnWEdob0tDd1dDd3dHZzlNK01URXhFQVRCWjEyYWdLNnVVMU9tVEVGOWZUMEtDd3Q5ZGx3aUlpSWlDZ3lHaUNEbUdDS2tVaWtzRmd1QWIwTUVBSmN1VFhLNUhCRVJFVDRaWE8xb3hJZ1JHRFZxRkM1ZHVvU3FxaXFmSHB1SWlJaUkraGREUkJCejdNNGtDQUxNWmpNRVFSQzdNd0d1SVFMb0doZFJYMTh2aGc1Zm1UeDVNblE2SFU2ZE91WFNBa0pFUkVSRWd3ZERSQkNUU3FVUUJBRUF4QUhWS3BVS0JvTUJDb1VDQ29YQ2JZaUlpNHVEMVdwRlhWMmR6K3VaTVdNR0xCWUxqaDgvenZFUlJFUkVSSU1VUTBTUTZ4NGkxR3ExT00xclR6TTBSVVZGUVNxVituUmNoRjFZV0pnNFBpSXZMOC9ueHljaUlpSWkvMk9JQ0hLT1hab2NXeUtBbmtPRVZDcEZkSFMwWDBJRUFJd2NPUkxqeG8zRDFhdFhjZW5TSmIrY2c0aUlpSWo4aHlFaXlObERoTlZxaGMxbWcwS2hjQW9SZXIzZTdkaUgrUGg0TkRVMStXM3N3b1FKRXpCczJERGs1K2Vqc3JMU0wrY2dJaUlpSXY5Z2lBaHlqaUVDNkpwOXlXUXl3V2F6aVlPcjI5cmFYUFpMU0VnQUFOeThlZE12ZFFtQ2dHblRwa0duMCtIa3laTm9ibTcyeTNtSWlJaUl5UGNZSW9KYzkxV3JwVktwMDZyVmdQc1pta0pEUXhFU0V1TFg2VmhsTWhubXpKa0RxVlNLWThlT3dXUXkrZTFjUkVSRVJPUTdEQkZCcm51SXNLOWFiVEFZb05WcUlRaUMyeEFCZExWR1ZGZFgrM1VXSlkxR2c5bXpaOE5nTU9DcnI3N2lqRTFFUkVSRWd3QkRSSkNUeStWdUh6Y1lESkJJSkFnSkNlazFSSmpOWnA5UDlkcGRWRlFVTWpNelVWZFh4eG1iaUlpSWlBWUJob2dnMXoxRTJLLzBPMDd6MnRMUzRuYmZtSmdZU0tYU2ZsbGhPams1R1dQR2pNSFZxMWRSVUZEZzkvTVJFUkVSMGUxamlBaHlqdDJaNUhJNUxCWUxKQktKT090U1dGZ1lXbHBhWUxQWlhQYVZTcVdJalkzdGx4QUJBSGZjY1FlU2s1Tng4ZUpGVHYxS1JFUkVOSUF4UkFRNXh4QWhrOG5FdFNMc0xSRTZuUTRXaXdWNnZkN3QvZ2tKQ1dodGJYVTdnNU92Q1lLQUtWT21pRk8vbHBhVyt2MmNSRVJFUk9ROWhvZ2c1eGdpcEZLcHVHcTFZMHNFZ0I2bldQWDNWSy9kQ1lLQUdUTm1JQzR1RG5sNWViaCsvWHEvbkplSWlJaUlQTWNRRWVRY1Y2eVdTQ1F1cTFiYlEwUlA0eUkwR2czQ3dzTDZyVXVUdmM1WnMyWWhLaW9LcDA2ZDZyY0FRMFJFUkVTZVlZZ0ljajIxUk5pN00wbWxVbWkxMmw0WGUwdElTRUJOVFkzYmxhMzl4YjZHUkdob0tMNzY2aXUvenhCRlJFUkVSSjVqaUFoeTloQWhDQUlFUVhBS0VmYVptdXlEcTN1U2tKQUFxOVdLNnVycWZxblpUcUZRNE82Nzc0WmFyY2JSbzBmUjFOVFVyK2NuSWlJaUl2Y1lJb0tjdlR1VElBaXcyV3l3V3EzaXRLLzJGYUxEd3NMUTJ0cnFkb1ltb0dzZEI0VkNnUnMzYnZSUDBRNVVLaFh1dnZ0dXlHUXlmUG5sbDJoc2JPejNHb2lJaUlqSUdVTkVrT3UrWWpYd2JiQ3dqNHV3ejlEVTN0N3U5aGdTaVFTSmlZbW9yS3dNeUlyU0lTRWhtRDkvdmhnazJMV0ppSWlJS0xBWUlvS2NZNGl3QndDSnBPdmI3dWtNVFFBd2ZQaHdkSFIwQk93RHZGYXJ4VDMzM0FPbFVva2pSNDcwZTljcUlpSWlJdm9XUTBTUWM1eWR5V3cyQStqcTJnUjhHeUpDUTBNaENFS3Y0eUppWTJNaGs4bFFVVkhoeDJwN3A5Rm9jTTg5OXlBa0pBUkhqeDVGWldWbHdHb2hJaUlpR3NvWUlvS2N2U1hDWnJPSnN5dVp6V2JJNVhKeGdUbFBabWlTU3FWSVNFakFqUnMzZWh3NzBSOVVLaFhtejU4UG5VNkhyNzc2aXV0SUVCRVJFUVVBUTBTUWN3d1JuWjJkQUxvR1ZHczBHcWRWcW04MVF4UFExYVhKYURTaXZyN2Vmd1Y3UUtsVVl0NjhlWWlLaXNLSkV5ZFFWbFlXMEhxSWlJaUloaHFHaUNEbjJKM0pZckZBTHBlN0RSRTZuUTZ0cmEyOURweU9qNCtIVkNvTnlDeE4zY25sY3N5ZE94ZHhjWEg0NXB0dlVGeGNIT2lTaUlpSWlJWU1ob2dnMTMxMkpvVkMwV05MaE5WcVJWdGJXNi9IaW8rUEQraTRDRWN5bVF5elo4OUdZbUlpenA0OWkvejgvSUIydFNJaUlpSWFLaGdpZ3B4alN3UUFwNVlJZzhFZ3Rqem9kRG9BOEtoTGsxNnZIekRyTlVpbFVzeWNPUk9qUm8zQ3BVdVhjT3pZTVhFQU9SRVJFUkg1QjBORWtCTUVRWnpTRlhBT0VjQzNNelJwdFZvSWd0RHI0R3FnYS9WcWlVUXlJTG8wMlVra0VtUm1abUx5NU1tNGVmTW1EaDgrM09PYUYwUkVSRVRVZHd3UlE0QmphNFJVS25VS0VmWXVUUktKQkdGaFliY01FWEs1SExHeHNRT21TNU9qdExRMHpKa3pCKzN0N1RoMDZCQVhwU01pSWlMNi85bTc4K2kyNmpOLy9POHJYVjF0dG1SYjNoMnZpYk01Y1JKQ01Gc2drQVhJWVFLbGxLVXRMWWNwcHkwRFhXaVpNdTFNdjZmdG5CNEt0Q1U5dERTbE1KMHV3Q21abG9ZbElZbVRFa0lXc3RoeDRpV09IUy94dnUrV1pTMi9QL1M3TjVJbDc3SmwrNzVmNStTUTJOSzlIeWRPMEZ2UDUvazhNNFFoUWdWOFE0Ukdvd2thSWdBZ0tpb0tYVjFkNDE1djBhSkY2TzN0SFhmclV6Z2tKaVppOCtiTnluVHI2dXJxY0MrSmlJaUlhTUZoaUZBQjMrWnFqVWFqbk5Ja0NFSkFpT2p2NzFlT2doMU5jbkl5QkVHWXN6TWFMQllMTm0vZWpKaVlHSnc2ZFFybno1OW53elVSRVJGUkNERkVxTURJRTVvQXdPRnd3R2cwQm9RSUFPTldJL1I2UFJJU0VsQmJXeHZhaFlhUVBFc2lJeU1EWldWbE9IYnMyTGpoaUlpSWlJZ21oaUZDQmVRUTRkdGdIZXlZVnpsRWpOY1hBUURwNmVubzYrdERSMGRIaUZjYk9ocU5CaHMyYkVCdWJpNGFHaHB3OE9EQk9iMWVJaUlpb3ZtQ0lVSUY1SzFMV3ExV09kSTFXSWlRSkFrbWsybENmUkhKeWNrUVJSRTFOVFV6dHU1UVdiWnNHVzY5OVZhNFhDNGNPblFJRnk5ZTVQWW1JaUlpb21rSTNPZENDNDdjV0MzM1F3QlhROFRJbzFvbjJsd3RpaUtTazVOeDVjb1ZyRm16eHEvS01SZkZ4OGRqNjlhdE9IWHFGSXFLaXREUzBvSU5HemJBWURDRWUyazBRNXhPSjJwcWF0RGEyb3JCd1VIbGU1L21INjFXQzZQUmlMaTRPS1NucHdmZG9rbEVSTE9ML3hLcmdPOTJKdDlLaE5sc2hzdmxnc1BoZ0NSSkFMd2hvcW1wQ1c2M2U5eGdrSjZlanRyYVdqUTNOeU1wS1dsbXY0Z1EwT3YxdVBubW0zSHAwaVVVRlJYaHdJRUR1TzY2NjVDUWtCRHVwVkdJZFhSMG9LU2tCRGFiRFN0V3JFQkVSRVRBNEVXYVAxd3VGL3I2K3REUTBJQVRKMDVnNWNxVmlJbUpDZmV5aUloVWJXNi9mVXdoNGZ1dW5jUGhDQmc0TjdJdnd1MTJvN2UzZDl6ckppUWtRSy9YeitrRzYyQ3lzN094ZWZObTZIUTZIRGx5QkVWRlJVcTRvdm12bzZNRHhjWEZ5TW5Kd1lvVksyQzFXaGtnNWptdFZndXIxWW9WSzFZZ0p5Y0h4Y1hGN0c4aUlnb3poZ2dWMEdxMVNnK0F3K0dBWHE4Zk0wUUE0NS9RQkhpbllhZWxwYUcrdmg1T3AzTUdWajV6b3FLaXNHWExGbVJrWk9EaXhZczRmUGd3cDF3dkFFNm5FeVVsSlZpMWFoV2lvNlBEdlJ5YUFkSFIwVmkxYWhWS1Nrcm0zYjg3UkVRTENVT0VDc2lWQ0kvSGcrSGg0VEZEaE1sa2drNm5tOUFKVFlCM1M1UEw1UXJvclpnUFJGSEVoZzBia0plWGg1NmVIdXpmdng4VkZSVnN1cDdIYW1wcVlMUFpHQ0FXdU9qb2FOaHN0bmx4c0FNUjBVTEZFS0VDY29od3U5MXdPcDJRSkFsRFEwTVFSUkdTSlBtRkNFRVFZTFZhSjFTSkFMei9NNCtNakp4M1c1cDhwYVdsWWV2V3JZaU9qa1pCUVFFT0h6NDg0UkJGYzB0cmF5dVNrNVBEdlF5YUJjbkp5V2hyYXd2M01vaUlWSXNoUWdYay9lRHk2VFJ5VHdUZ3JUeU0zTVl6MFJPYVpHbHBhV2h1Ym9iZGJnL1JpbWRmUkVRRU5tM2FoQTBiTnFDM3R4Y0hEaHpBK2ZQbmVhTFBQRE00T0lpSWlJaHdMNE5tUVVSRWhOOGJJRVJFTkxzWUlsVEF0eEloLzlvM1JJejhIM0ZVVkJTR2hvWXdPRGc0b2V1bnA2ZkQ0L0hneXBVcklWeDFlR1JrWk9ET08rOUVhbW9xeXNyS3NILy9mclMwdElSN1dUUkJMcGVMVGRRcW9kVnFHZktKaU1LSUlVSUZmSHNpQU85UnIwNm5FeTZYQzJhek9XZ2xBcGhZY3pVQW1NM21CYlUvV2EvWEl5OHZEeHMzYm9USDQ4RkhIMzJFVHovOVZBbGVSRVJFUkdySEVLRUNJOStabFg4dHo0b1lHaHJ5TytYRVlyRkFFSVJKYldsS1QwOUhaMmZuZ3VvbFNFeE14QjEzM0lGbHk1YWh0cllXKy9idFd6QkJpWWlJaUdnNkdDSlVZT1IwVjBFUUFGd05FUUQ4cWhGYXJSWVdpMlhTZlJGYXJSYVhMMThPd1lybkRxMVdpOXpjWEd6WlVSZnVEQUFBSUFCSlJFRlVzZ1Ztc3htZmZ2b3BEaDgralBiMjluQXZqWWlJaUNoc0dDSlVZR1NJa0xjMURRME5LVTJvZlgxOWZvK0ppb3BDWjJmbmhPK2gwK21RbXBxS21wcWFCYmxQT1NvcUNwczNiOFkxMTF5RDN0NWVIRHAwQ01lT0hVTlBUMCs0bDBaRVJFUTA2eGdpVk1CM081TWdDRXFJc052dFFTc1JBQkFURTRQKy92NUo5UUZrWldWaGVIaDRRVFJZQnlNSUFoWXZYb3p0MjdkajVjcVZhRzV1eHY3OSszSDY5T2tKTjZFVEVSRVJMUVFNRVNyZ1c0bndQZEhFYnJkRHE5WENZREFFRFJFQUpsV05zTmxzc0ZxdEMyNUwwMGlpS0NJbkp3ZDMzWFVYc3JLeVVGMWRqYjE3OStMOCtmTVlIaDRPOS9LSWlJaUlaaHhEaEFyNGhnaFJGSldwMWZKY2gyQW5ORm10Vm1nMEduUjBkRXpxWGxsWldXaHZiMTlRRGRhak1SZ011T2FhYTNEbm5YY2lLU2tKWldWbCtPQ0REMUJlWHI0Z3QzUVJFUkVSeVJnaVZNQjNPNU5HbzhIUTBCQU1Cc09ZSVVLcjFjSnF0VTZxRWdGNFQyblNhcldvcXFxYS9zTG5pWWlJQ054d3d3M1l2SGt6ckZZcnpwMDdoMzM3OXFHcXFvcGhnb2lJaUJZa2hnZ1YwR2cwMEdpOGY5U2lLTUxoY1BpRmlJaUlpSUFRQVhpM05FMjJFaUUzV0ZkWFY2dnVCWFJNVEF3MmJkcUVqUnMzUXBJa25ENTlHaDk4OEFGS1MwdmhjRGpDdlR3aUlpS2lrR0dJVUFtdFZndEJFQ0FJQWh3T0I0eEdvOUlNYkRhYjRYSzVsRkFoaTQ2T2h0MXVuM1RUc054Z1hWZFhGN0wxenllSmlZbll1blVyTm03Y0NJdkZnZ3NYTHVDOTk5NURRVUZCd0NsWVJFUkVSUE9ST1A1RGFDRVFSUkZ1dHhzQUFpb1I4Z2xOZlgxOU1CZ015blBrNXVxT2pnNmtwS1JNK0Y0Mm13MFdpd1dYTDE5R2VucDZxTDZFZVNjeE1SR0ppWW5vNnVyQ3hZc1hVVmxaaWNyS1NxU2twR0Rac21YSzd5OFJFUkhSZk1OS2hFcUlvcWdNbVpNYnE1MU9KNXhPNTZqSHZGb3NGbWkxMmtsdmFRSzgxWWkydGpiT1VZQjN4a1JlWGg2MmI5K083T3hzTkRVMUlUOC9INGNQSDBaRFE0Tnk1QzRSRVJIUmZNRVFvUkk2bmM1dlJvUjhZcFBkYm9mUmFJUkdvd2tJRVlJZ0lEbzZldExOMWNEVkJ1dUZmdHpyWkpoTUpxeFpzd1ozMzMwMzFxeFpnLzcrZm56eXlTZll0MjhmTGwyNk5LbVpIRVJFUkVUaHhCQ2hFbkpva0VPRWZHS1QzVzZISUFnd21Vd2hhNjRHQUVtU3NHalJvZ1U3d1hvNmREb2RsaTVkaXUzYnR5TXZMdytpS0tLd3NCRHZ2dnN1UHZua0U5VFgxeXRiejRpSWlJam1JdlpFcUlRY0l1UVg5UEpwVFJNNW9hbTh2Qng5ZlgySWlJaVkxRDBYTDE2TW1wb2ExTlRVSUNzcmF6ckxYNUEwR2czUzB0S1FscGFHcnE0dVZGZFhvN2EyRmcwTkRaQWtDV2xwYWNqSXlFQjBkSFM0bDBwRVJFVGtoeUZDSlhRNkhUd2VUMEJWd1BlRXBvYUdob0RueVM5Z096bzZKaDBpYkRhYkVrSXlNek9Wbmd3S0ZCVVZoYlZyMXlJM054ZE5UVTJvcnE3RzVjdVhVVkZSQVl2RmdveU1ES1NucC9zMXZoTVJFUkdGQzBPRVN2aWV6Z1I0S3hLaUtQcWQwRFE0T0FpMzI2MVVLUUJ2aFVLU0pIUjBkQ0F0TFczUzkxMjZkQ2xPbkRpQnBxWW1KQ1VsVGY4TFdlQTBHZzJTazVPUm5KeU1vYUVoWExseUJkWFYxU2dxS3NMNTgrZVJrSkNBakl3TUpDVWwrVTBpSnlJaUlwcE5mQldpRXFJb3d1UHh3T2wwQWtEUXFkV0E5NFNteU1oSXYrZE90YmthQUJZdFdnU1R5WVJMbHk0eFJFeVNYcS9Ia2lWTHNHVEpFdlQwOUtDNnVobzFOVFU0Y2VJRU5Cb040dVBqa1pTVWhLU2tKT1hQanlpY2R1M2FoZDI3ZHdNQURodzRFT2JWRUJIUlRHS0lVQWw1T3hOd2RXcTEwV2ljVUlpUXR5UjVQSjVKYjBrU0JBSFoyZGs0ZCs0Y3VydTdZYlZhUS9EVnFJL0ZZa0Z1Ymk1V3IxNk5scFlXTkRRMG9MR3hFVTFOVFNnb0tJREZZbEVDaGMxbTg2c21FUkVSRVlVYVE0UksrRzU5MGVsMHlzQzUzdDVlQUZENkhVWnJybmE1WE9qcDZabFNDTWpNekVSeGNUSEt5OHV4WWNPR0tYNEZCSGhEV1VKQ0FoSVNFckJ1M1RyMDlQU2dzYkVSalkyTktDOHZ4OFdMRjZIVDZaQ1ltSWlrcENRa0ppWkNyOWVIZTlrMENaY3ZYK1pCQkVSRU5PY3hSS2lFYjRqd3JVUzB0TFFBOEFZTFNaTFExOWNYOEZ4NXNuSjdlL3VVUW9ST3AwTldWaFlxS2lxd2V2VnFOZ2VIa01WaWdjVml3YkpseStCd09ORGMzS3lFaWl0WHJrQVFCTVRFeENBcEtRbHhjWEdJam81V2p2ZWx1ZVhJa1NONC9mWFhVVjlmejYxQTVPZnBwNStHeVdUQ2YvLzNmNGQ3S1RQaVgvN2xYMkMzMi9sOVR6VFBNRVNvaEU2blUzNHVpaUtHaG9ZUUhSMk5vYUVoWlp0U1JFUkUwQkJoTUJoZ05wdlIzdDQrNVhkSWx5eFpna3VYTHFHeXNoSTVPVGxUL2pwb2RKSWtJVFUxRmFtcHFmQjRQT2pvNkZDMlBWMjRjQUdBdDNFN0ppWUdjWEZ4aUkyTlJXeHNMQnUwNTRqUzBsTFUxOWVIZXhrMEI3VzB0SVNzNzJsZ1lBQW1reWtrMXlJaWRlT3JCNVh3ZmFHbzFXcVZTZ1J3ZFdwMVJFUUV1cnE2Z2o3ZlpyT2hyYTF0eXZjM204MUlTVWxCWldVbGxpOWZ6bmZEWjVnZ0NMRFpiTERaYkZpOWVqWHNkanZhMnRxVUgyVmxaVXA0dEZnc2lJbUpRWFIwTkdKaVltQzFXdGxUUVRTSC9PNTN2d3ZKMzhsbm5ua0dGUlVWK1B2Zi94NkNWUkdSMmpGRXFJUnZpTkJvTkVwUEJIQTFSRVJHUnFLdXJpNW9BM1ZzYkN4cWEydGh0OXVudkIxcDZkS2xxS3VyUTIxdExUSXpNNmYreGRDa0dRd0dMRnEwQ0lzV0xRSUFEQThQbzcyOUhXMXRiZWpvNkVCOWZUMnFxcW9BZUw4L29xS2lFQjBkamFpb0tGZ3NGbGl0VnI5cUZoSE5ubEJWRGdvTEM3bWRsSWhDaGlGQ0pZSlZJbnhEQk9CdHJuYTczUmdZR0Fnb25kdHNOZ0Rldm9pVWxKUXByVUYrWjF3ZVBrZmhJemRmSnlZbUtoL3I2K3REWjJjbk9qbzYwTm5aaVpxYUdsUldWaXFmTjVsTVNxQ3dXQ3lJakl4RVJFVEVnbTdjcnF5c3hOdHZ2NDNDd2tKMGRYWEJiRFlqT3pzYjI3ZHZ4eTIzM09MMzJPcnFhbnp0YTErRHkrWEM5ZGRmajUvODVDY0IxNnV0cmNYamp6OE90OXVOQng5OEVGLzV5bGV3ZGV2V2dNZjVmaXpZUHZISnJHdmtOZSsvLzM1ODlhdGZSV0ZoSWQ1NjZ5MlVsWlhCNFhBZ0tTa0pXN1pzd2VjKzk3a3h0N2dkUDM0Yy8vakhQM0R4NGtVTURnNGlQajRlbXpadHd1Yy8vL2xSbjBORVJBc1BRNFJLakh3WDJlVnlLUi96RFJHQTk4WGt5QkFodnhQZDF0WTI1UkFCZUtzUng0OGZSMU5Uazk4TFdBcS9pSWdJUkVSRUlEVTFGUURnOFhnd01EQ0E3dTV1ZEhkM282ZW5COTNkM1docGFmRWJYQ2lLb3ZKYytZZkpaSUxSYUlUUmFKeTNGWXpkdTNmajFWZGY5ZnRhZTNwNmNPYk1HWnc1Y3dhYk4yL0c5NzczUGFWcWw1R1JnWHZ1dVFkLys5dmZjT0xFQ1pTV2xtTEZpaFYrMTVTdmw1Q1FnRWNlZVdSVzFqWGFOWGJ0MnVYM3NkcmFXcnorK3Vzb0xTM0ZqMy84NDREbmVEd2U3Tnk1RSsrLy83N2Z4eHNiRy9IbW0yK2lvS0FBUzVjdW5kTFhSR1BidW5VckRBWUQzbjMzM1lDUHZmUE9PM2p6elRleGQrOWVkSFIwSURFeEVROC8vREMyYmR2bTkxaVozVzVYZmoweW9KYVZsZUdOTjk3QWhRc1hZTGZia1ppWWlGdHZ2UlVQUGZSUXdKc0ZrN20vN09EQmczam5uWGRRWFYwTlNaS3dZY01HZk8xclh3dko3eEVSelQ2R0NKV1EzMW4wZldFaENBSTBHZzBHQndjQlFKa1AwZGZYaDRTRUJML255NmY4dExlM1Qyc2RLU2twTUp2TnVIanhJa1BFSENjSUFzeG1NOHhtTTVLVGs1V1B1OTF1OVBYMUtULzYrL3ZSMTllSHJxNHUxTmZYSy9OSVpGcXRWZ2tVOGc5SmtxRFg2NFArZDdLelNHYkNnUU1IbEJmWmE5ZXV4ZjMzMzQra3BDUjBkSFRnM1hmZnhaRWpSNUNmbjQvTXpFdzgrT0NEeXZPKy9PVXY0NS8vL0NjNk9qcncrdXV2NDRVWFhsQStkKzdjT1p3NGNRSUE4STF2ZkVONVVmYS8vL3UvQUlDMzNub0xlL2Z1OWZ0WXFOYmw2OEtGQzdoNDhTSnV1KzAyYk4rK0hWRlJVU2dySzhOcnI3MkdycTR1SEQ5K0hFZVBIc1hOTjkvczk3eTMzbnBMQ1JDTEZ5L0d3dzgvalBUMGRQVDA5R0Rmdm4wNGNPQUFxcXVySi9YN1BGMTlmWDA0ZHV6WXJONXpPdVNERDBMcDV6Ly9PWXFLaXJCKy9YbzBOemZqN05temVPR0ZGeEFSRVlFYmI3d1JBTEJqeHc0QXdKNDlleUNLSXJadjN4NXduYjE3OStLbGwxNkNUcWREWGw0ZXpHWXppb3VMOGVjLy94a0ZCUVY0OGNVWGcxYW9Kbkovd052WDhmYmJiOE5nTUNBdkx3OUdveEZuejU3RnM4OCs2eGVJaVdqK1lJaFFDZmtmZjYxV3E3eklHem0xV3FmVFFhL1hLN01qUm9xTmpVVnBhU2xjTHRlVUc2TUZRY0RTcFV0UlVGQ0F0clkyeE1iR1R1azZGRDRhalVZNVduWWt1WG94TURDQXdjSEJnQjl0YlcydzIrMWp2bWdRUlJHaUtFS3IxUWI5dVVhamdVYWpnU0FJU2hDV2Z4NEtQVDA5ZVBubGx3RUFkOXh4Qjc3em5lOG8xMDVMUzhQYXRXdngzSFBQSVQ4L0gyKzk5UmJ1dmZkZUpSQ1lUQ1k4L3ZqaitOblBmb2JDd2tLY1BYc1cxMXh6RFR3ZWovTGlmK1BHamJqdXV1dVUrOGtCemJmNjV4dmFRckV1WDJWbFpmanNaei9yOXc1d1JrWUdVbE5UOGExdmZRdUE5eDFqM3hEUjF0YUdQLzNwVHdDQW5Kd2NQUC84ODVBa1NmbDhibTR1VWxKUzhJYy8vR0ZDdjhlaDB0Zlg1N2ZsYmo0SVpZaXcyKzFvYW1yQ2E2Kzlwdnhadi83NjYzanp6VGZ4OTcvL1hYa1IvOVJUVHdHNEdpTGtYOHNxS2lxd2MrZE9KQ1VsNGZubm4wZDhmRHdBNzkvbkYxOThFZnYzNzhlZVBYdHczMzMzVGVuK2hZV0ZlUHZ0dHhFYkc0dGYvdktYeWh0SVEwTkQrT0VQZjRqTGx5K0g3UGVFaUdZUFE0UkthTFZhNVFXWC9BSk83b3VRUXdTQVVZOTVCYndod3UxMm83T3pjMW92L2pNek0xRldWb2FTa3BKUjkyL1QvT1JidlJpTDArbkUwTkFRSEE2SDhsLzU1OFBEdzNDNVhIQTZuWEE2bmNyUGg0YUc0SEs1NEhhNzRYYTc0ZkY0NFBGNC9INGVpb25vNzcvL1BnWUdCbUMxV3ZIVVUwOEZEU2NQUFBBQTh2UHowZGZYaDZLaUlyOGhpbHUyYk1INzc3K1BDeGN1NEgvKzUzOXd6VFhYNFBEaHc3aDA2UkpNSmhPZWVPS0pzS3hMWnJGWThOaGpqd1Y4UENjbkIxbFpXYmg4K1RMS3k4djlQcmR2M3o0TUR3OERBTDc1elcvNkJRalp3dzgvakE4Ly9CQ05qWTFUK3ZxbUlqRXhFVi84NGhkbjdYNXowZGUvL25XL3NMaGp4dzY4K2VhYnFLaW9tUEExL3ZyWHY4TGxjdUhwcDU5V0FnVGcvZnY4cFM5OUNmdjM3OGVSSTBjQ1FzUkU3eTl2dy9yS1Y3N2lWNEhXNi9YNHhqZStnVWNmZlhUQ2F5V2l1WU1oUWtWME9sM1FFQ0Z2WndLOFc1cEcyN0lVRXhNRFFSQ21YVUhRYXJWWXZudzVDZ29LME43ZXJqUnRrM3JJVllWUW5YMHZPM2p3NExTdmNlclVLUURlZDlkSCs3dmdXNG1ycXFvS2VMSCsxRk5QNGV0Zi96ckt5c3FVSVhJQThPaWpqMDc1NzA0bzFnVUE2OWF0Q3hvQ0FPODhsOHVYTDZPN3U5dnY0d1VGQlFDQXJLeXNVUTlGMEdnMFdMdDI3YXlHQ0xVVFJSRkxsaXp4KzVnOCs2Vy92My9DMXpsMzdod0VRY0JISDMyRWp6NzZLT2hqZ3Mwd21lajlpNHVMQVFCNWVYa0IxMGhKU1lFa1NYQTRIQk5lTHhITkRRd1JLaUtLSWp3ZUQ1eE9Kd0J2S2Rsb05LS3pzMU41VEVSRUJHcHFhb0llOHlxS0lxS2lvcWJkRndINFZ5TTJidHc0N2VzUmhVcE5UUTBBNE9PUFA4YkhIMzg4N3VPRGJmL0x5c3JDamgwNzhNNDc3K0JuUC9zWkhBNEhzck96Y2M4OTk0UjFYUURHRE8xeVg5VElGM1MxdGJVQUVQQ0NjYVJRaDBJYW15aUtRU3RTb2lncS84NVBSSGQzTnp3ZUQvYnMyVFBxWTRhR2hxWjgvNjZ1TGtpU3BCemVNUkxuMGhETlR3d1JLaUwvdys1ME9xSFJhREEwTkFTVHlRUzczYTZFaHNqSVNIZzhIdlQzOXdmOUI5OW1zeWt2S0thRDFRaWFxeWJ6RGk2QVVWK3NQZkxJSTNqMzNYZVZGK1JmK01JWHB2VmlLVlRyR21zTm8vV1Z5RnNjUjNzUlNQT2J5V1JDZjM4Lzl1M2JOeU1IRzBpU0JMdmRqdUhoNGFBbkJiSUtRVFEvTVVTb2lFNm5nOVBwaE1QaGdGNnZ4OURRRUdKaVl1RHhlUHltVmdQZUZ3M0JYakRFeHNhaW9xSUN2YjI5eXJ1V1U1V1ptWW5TMGxKV0kyaE8wZXYxR0JnWXdJNGRPd0lhVUNkai8vNzljTGxjeXEvMzdObURtMjY2S2V6cm1ncXRWcXY4MnpFV3VXK0M1cTZScDZjQjNncFRRVUVCTGx5NGdOV3JWNGY4bnFtcHFTZ3ZMMWRPY2ZKVlZGVEUwNW1JNWluV0VGVkUzczQwUER5c2hBaWowUWdBU2wrRUhCekcyd3JSMXRZMjdmWEkxWWltcGlaMGRIUk0rM3BFb1NBM2xrNW5iMzlEUTROeVV0R1h2dlFsQ0lLQXMyZlBJajgvUDZ6cm1xcW9xQ2dBd0pVclY4WjhIUHNoNWphajBZaWhvYUdBbmhmNXlOZGYvZXBYYUcxdDlmdWN4K1BCeVpNbnAvVnYvcVpObXdCNGozbjFQYmlqdTdzYnYvNzFyNmQ4WFNJS0wxWWlWRVFPRVI2UEI1SWtCUTBSb2lqQ2FEU09la0tUeVdTQ3lXUkNXMXRiU0taT1oyVmxLYjBSSTgrbEp3cUhuSndjVkZkWG82aW9DTjNkM1pNKzhjbmo4ZUNYdi93bGhvYUdrSk9UZzBjZWVRUU5EUTA0ZVBBZ2Z2dmIzeUl2THk5b2xjOTNHNG5iN1E3WWRqVGRkVTNIMHFWTDBkemNqT0xpWW5SMmRpSTZPanJnTVYxZFhTZ3NMSnkxTmRIa3JWeTVFbWZPbk1Henp6NkwrUGg0L09oSFB3TGdmWkgvNmFlZjRzQ0JBM2owMFVleGJ0MDZ4TVhGb2IrL0h5VWxKV2h1YnNhcnI3NDY1VU1CN3IzM1h1V0Vza2NmZlJRYk5teFF3c2wxMTEySDV1Wm12MU1DaVdoK1lDVkNSWFE2blZJMkZrVXhhSWdBeGo3bUZmQldJMExSWEExY3JVWTBOamF5R2tGendoMTMzQUhBMjBqNmkxLzhZdFRlZ282T0RwdytmVHJnNHg5ODhBRUtDd3NoQ0FMKzdkLytEUUR3MkdPUFFhL1hvNnVyQzYrKyttclE2NWxNSnVYbnpjM05JVi9YZE1oSE1UdWRUcno4OHNzQlcyTGNiamRlZXVrbDdtMmY0NTU4OGtsa1oyZWp1cm9hZFhWMWZwOTc1cGxuOE13enp5QTdPeHZuejUvSDNyMTdVVmhZaVBUMGRQemdCejlBZW5yNmxPK3IwK253d2dzdjRET2YrUXhFVWNUaHc0ZFJYRnlNejM3MnMvajNmLy8zNlg1WlJCUW1yRVNvaUNpS3loNXRPVVNJb2dpZFRvZUJnUUhsY1pHUmtVRmZ4TWhpWTJOeDVjb1ZEQTBOQlIxbU5WbXNSdEJjc21MRkNtemV2Qm41K2ZrNGR1d1lubnp5U2R4MzMzMVlzbVFKTkJvTm1wcWFjT3JVS2V6ZnZ4LzMzSE1QcnIzMld1VzViVzF0K04zdmZnY0EyTFp0RzdLenN3RUFjWEZ4dVAvKysvR1h2L3dGZS9mdXhiWnQyNUNUaytOM1g5L0szdTkvLzN0ODRRdGZRSFYxTlc2Ly9mWnByMnU2Tm03Y2lNV0xGNk95c2hKSGpoekI5Ny8vZmR4MzMzMklqNDlIWTJNamR1L2VqYUtpSWl4ZnZoeGxaV1VodXk5NUhUaHdZRUlmazhsekdVWmF0R2dSZnZPYjN3VDluQ0FJMkxadEc3WnQyemJsTlkxMWY3UFpqQ2VlZUNMb25KVFIxa3RFY3h0RGhJcUlvcWhVSXVUVG1RRHZQdG1SbFlpcXFxcWdXeW9BS0NYdDl2YjJvSk4xSjB1dVJoUVdGbzY2VllKb05uMzcyOTlHWDE4ZlRwNDhpY3JLU3J6d3dnc0JqeEVFd1c5d0ZnRHMzTGtUQXdNRE1CcU5BUVBkSG56d1FlemR1eGNkSFIxNDZhV1g4TW9ycnlpVDVBRmd3NFlOaUkrUFIwdExDNDRjT1lJalI0NEFnQklpcHJPdTZkSnF0ZmpoRDMrSTczNzN1Mmh0YmNYcDA2Y0RxaDJQUC80NE9qczdHU0tJaUZTQzI1bFVSTzZKQUx3dkN1UW02MkFoUWo3bU5SaXIxUXBSRkFNYThLWWpLeXNMQm9OQkdVcEVGRTU2dlI0LytjbFA4Si8vK1orNDdycnJFQlVWQmExV0M1UEpoTXpNVE96WXNRTy8vdld2Y2ZmZGR5dlBPWHo0TUU2Y09BSEFPNzA1SmliRzc1cEdvMUdaekZ0ZFhZM2R1M2Y3ZlY2U0pEejMzSE5ZdjM0OTlIbzlKRW5DbWpWcnByMnVVRWxPVHNhdVhidHcvLzMzSXprNVdSa1d1SDc5ZWp6MzNITjQ0SUVIUW41UElpS2F1d1JQc1BQZWFFR3FxS2hRSnMvS1d4UHV1dXN1bEphV29xMnREWGZkZFJjQW9LZW5CeDkrK0NGdXZ2bG1KQ1VsQmIzVzBhTkhNVGc0aUsxYnQ0WnNmWmN1WFVKaFlTRTJiZHFFdUxpNGtGMlgxT1Bnd1lQWXNtVkx1SmRCczRSLzNrUkVzME1JTWtTR2xRZ1Y4ZDA2SVg4dnlNM1Z2cFVJZWVyc2FNZThBdDdqSnJ1NnVrTGFTTGw0OFdLWXpXYWNPM2N1NkZubVJFUkVSRFEzTUVTb2lHK0lrTWxUcTMybmhzcmJJOFk2b1VrK3N6NlVXNW8wR2cxeWMzUFIyZGtaa3FuWVJFUkVSRFF6R0NKVVJLZlRBZkNHQkxuQmVyUmpYaU1qSThlc1JGaXRWa2lTaEphV2xwQ3VjZEdpUmJEWmJMaHc0WUxmdEY4aUlpSWltanNZSWxSRXJrVElwelFKZ2pCbWlPanA2Um4xV29JZ0lDNHVMdVFoQWdEV3JGbURnWUVCbEplWGgvemFSRVJFUkRSOURCRXE0bHVKY0RnY0FWT3JmV2RGV0N3VzJPMTJEQThQajNxOStQaDQ5UFQwaEh6U3FNMW1RMnBxS3NyS3lqakZsSWlJaUdnT1lvaFFFYmtTb2RGb01EdzhETDFlcnd5TTAyZzBmcFVJaThVQ0FHTldJMmFpTDBLMmV2VnF1TjF1SHZsS1JFUkVOQWN4UktqSXlFcUVIQ0tBd0lGekV3a1JGb3NGQm9OaFJyWTBtYzFtWkdkbm82cXFhc3cxRUJFUkVkSHNZNGhRRWJrU0lRaUNYeVVDQ0F3UjhyQ3JzWnFyQVNnVGRtZkNpaFVySUVrU3pwMDdOeVBYSnlJaUlxS3BZWWhRRVVFUWxHckVlSlVJd0Z0cEdLOEtFQjhmajc2K3ZvRG5ob0pPcDhQS2xTdlIxTlNFNXVibWtGK2ZpSWlJaUthR0lVSmw1R3FFMCtrTVdZZ0FNR1BWaUt5c0xFUkdSbklBSFJFUkVkRWN3aENoTWpxZFRua3hMb29pWEM0WG5FNG5qRVlqSEE2SDMyd0dpOFdDL3Y3K01lYzFtTTFtbUV5bUdRc1JHbzBHYTlhc1FYZDNONnFycTJma0hrUkVSRVEwT1F3Ukt1TWJJalFhN3grL3crR0F5V1FDRURnckFzQ0UraUptNG9RbVdWSlNFdUxqNDNIKy9IbWxja0pFUkVSRTRjTVFvVExCUXNSb0ErY21ja0lUNEEwUi9mMzk2Ty92bjRrbEF3RFdyVnVINGVGaEZCVVZ6ZGc5aUlpSWlHaGlHQ0pVUnFmVEtkdVRnb1VJMzRGekpwTUpvaWlHdlM4QzhBYWE1Y3VYbzdxNmVrYnZRMFJFUkVUalk0aFFHVkVVNFhRNi9UNDJORFFFZzhFQUFBSE4xWkdSa2VPR0NLUFJpTWpJeUJuZDBnUUF5NWN2UjJSa0pNNmNPVE5tbndZUkVSRVJ6U3lHQ0pYeHJVUzQzVzRBM2hDaDBXaGdNQmlDbnRBMFhrOEVNTFB6SW1SYXJSYnIxNjlIWDE4ZlNrdExaL1JlUkVSRVJEUTZoZ2lWOFEwUnc4UEQwT2wwU3JPeXlXUUs2R3VRUTRRY09FWVRIeCtQd2NGQmRIZDN6OHpDLzM5eGNYSEl6TXhFV1ZrWkoxbFRBSzFXeXlxVlNyaGNMbWkxMm5Bdmc0aEl0UmdpVkVZZU5xZlJhQUlHenBsTUpyK2VDTUFiSWp3ZUQvcjYrc2E4YmtKQ0FnUkJRRk5UMDh3czNFZHViaTRrU2NMcDA2YzVPNEw4R0kzR2NiOVhhV0hvNit0VFRwVWpJcUxaeHhDaE1uS0kwT2wwQVNIQ2JEWUhEUkhBK01lODZuUTYyR3kyV1FrUmtpUmg3ZHExYUc5dlIxVlYxWXpmaithUHVMZzRORFEwaEhzWk5Bc2FHaG9RR3hzYjdtVVFFYWtXUTRUS3lCT3JSVkdFdytHQXdXQ0EzVzRINEsxRURBOFBZM2g0V0htODJXeUdScU9aME5haHhNUkV0TFcxQlRSdXo0UzB0RFFrSmlhaXFLaElXVDlSZW5vNjJ0dmIwZG5aR2U2bDBBenE3T3hFZTNzN01qSXl3cjBVSWlMVllvaFFtYkVxRWZMV0FOOXFoQ0FJRXpxaENmQU9oWE83M1dodWJwNkJsUWU2NXBwcjRIYTdVVkJRTUN2M283bFBGRVdzWExrU0Z5NWNZSkJZb0RvN08zSGh3Z1dzWExtU1BSRkVSR0hFRUtFeUkzc2lSbFlpQUFUZDBqU1JFQkVWRlFXRHdUQXJXNW9BYjVVa0p5Y0hkWFYxYUd4c25KVjcwdHdYRXhPRG5Kd2NGQmNYbzdTMEZOM2QzV3kybnVkY0xoZTZ1N3RSV2xxSzR1Smk1T1RrSUNZbUp0ekxJaUpTTlRIY0M2RFpKWWNJclZhTHdjRkJHQXdHdUZ3dURBOFBqeG9pSWlNajBkRFFBSS9IQTBFUXhyeCtZbUxpcklVSUFGaTZkQ2xxYTJ0eDl1eFpiTnUyVGZuNlNOMWlZbUp3L2ZYWG82YW1CbVZsWlJnWUdHQ1FtTWUwV2kxTUpoTmlZMk54L2ZYWEs5c3lpWWdvZlBndnNjcklMN0lGUVZBcUVZQjNWa1JFUkFSRVVReGFpWEM1WEJnWUdJRFpiQjd6K29tSmlhaXVya1pQVDQvU2xEMlRCRUhBK3ZYcmNlalFJUlFVRk9DNjY2NmI4WHZTL0NDS0loWXZYb3pGaXhlSGV5bEVSRVFMRHJjenFZejhEcDRnQ0hDNVhFcW84TjNTTk5vSlRSUFowalNiUjczS1ltSmlzSExsU3RUVTFLQzJ0bmJXN2t0RVJFU2tWZ3dSS2lPS0lnUkJVTFlseVkySlk0V0l5TWhJQ0lJd29VRnlraVFoSmlabVZrTUVBS3hZc1FLeHNiRTRlL1pzd01BOElpSWlJZ290aGdnVjh1MGIwR2k4M3dKanpZclFhRFNJakl5YzhEVHFwS1FrdExhMnpzcFJyekpCRUpDWGx3Y0ErUFRUVHptRWpvaUlpR2dHTVVTb2tDaUt5b3RzbDhzRnJWYnJWNGtZSEJ3TWVCRnV0Vm9uSENJU0V4UGhkcnZSMHRJUzJvV1B3MlF5WWYzNjlXaHJhME5wYWVtczNwdUlpSWhJVFJnaVZFaW4wOEh0ZGdOQTBHTmVQUjRQQmdjSC9aNFRGUldGbnA0ZTVYbGppWXFLZ2w2dm4vVXRUUUNRbXBxS2pJd01sSlNVb0wyOWZkYnZUMFJFUktRR0RCRXFwTlBwbE9NdUp6b3J3bXExd3VQeG9MZTNkOXpyQzRJdzYwZTkrbHEzYmgzTVpqTk9uanpwTjMyYmlJaUlpRUtESVVLRlJsWWl4cHRhRFhoREJJQko5VVgwOS9kUEtIU0VtaWlLeU12THc4REFBTTZlUFR2cjl5Y2lJaUphNkJnaVZFaW4wOEhwZFByTmlwQXJFVWFqRVlJZ0JJUUlrOGtFblU2SHJxNnVDZDBqSEVlOStvcUppY0dxVmF0UVcxdkxZMStKaUlpSVFvd2hRb1ZFVWNUdzhEQWtTY0xRMEpCZmlCQUVBVWFqTVNCRUFKTnJyZzdYVWErK2xpMWJodmo0ZUp3NWM0Ykh2aElSRVJHRkVFT0VDdWwwT2d3UEQwT3YxeXZibVZ3dWwzSWtxOGxrQ3ZxaU95b3Fhc0loQXZDZTB0VFMwaktyUjczNkVnUUIxMTEzSFRRYURVNmVQTWxqWDRtSWlJaENoQ0ZDaGVTZUNFbVNsTzFNd05XQmM4Rm1SUURlU3NUZzRDQWNEc2VFN3BPVWxBUzMyNDNtNXViUUxYNlNqRVlqcnIzMldyUzN0K1BjdVhOaFd3Y1JFUkhSUXNJUW9VTHlzRGxSRklPR2lHQlRxNEhKTjFkSFIwZkRaREtocnE0dUZNdWVzcFNVRkN4YnRneVhMbDFDVlZWVldOZENSRVJFdEJBd1JLaVFIQ0swV3Uyb0ljTHBkQVljanpyWkVBRjRYOEEzTmpaT2FMN0VURnE5ZWpVU0V4Tng5dXhadExXMWhYVXRSRVJFUlBNZFE0UUtpYUlJNEdxSTBPdjFBQkJ3ek92SXZnaFJGR0UybXljZElvYUhoOUhhMmhxS3BVK1pJQWk0L3ZycllUYWJjZXpZc2FDVkZpSWlJaUthR0lZSUZmS3RSRGlkVG1pMVdtaTEybkVIemdIZTV1cUpIdk1LQUxHeHNkRHI5YWl2cncvQnlxZEhwOVBocHB0dWd0dnR4aWVmZktJTTNDTWlJaUtpeVdHSVVDRTVSR2cwM2o5KythU21pWVFJcTlXS25wNmVDWjkwSkFnQ2twT1RVVjlmUHlkT1I0cU1qTVQxMTErUDd1NXVuRHAxS3R6TElTSWlJcHFYR0NKVVNBNFJnaUFBUU1EQU9WRVVJVW5TcUNIQzZYUk9hdTVDU2tvSzdIWTdPam82UXJENjZVdE1URVJ1Ymk2dVhMbUMwdExTY0MrSGlJaUlhTjVoaUZBaE9VVEk1QkFoOTBRQW81L1FGQlVWQldCeXpkWHg4ZkVRUlhGT2JHbVNMVjI2RkJrWkdiaHc0UUlhR2hyQ3ZSd2lJaUtpZVlVaFFvWGtFQ0VWYTMxcUFBQWdBRWxFUVZTZm1EU3lFZ0Y0WjBVRXF6YVl6V1pvdGRwSmhRaXRWb3VrcEtRNUZTSUFZUDM2OWJEWmJEaDU4aVI2ZW5yQ3ZSd2lJaUtpZVlNaFFvVTBHZzFFVVZSNkZPUVRtaVlTSWdSQmdOVnFuVlNJQUx4Ym12cjYraWI5dkptazBXaHc0NDAzUXFmVDRlalJveE1lb2tkRVJFU2tkZ3dSS2lWUHJRYXVWaUpjTGhlY1RpY0FJQ0lpQWtORFF3R3pJZ0JNS1VRa0pTVkJvOUhNdVdxRXdXREFUVGZkQkx2ZGp1UEhqNGQ5bmdVUkVSSFJmTUFRb1ZJNm5RNU9weE9DSUFRZE9HYzJtd0VFem9vQXZDR2l0N2QzVWtla2lxS0loSVNFT1JjaUFPOWs3UTBiTnFDbHBRVW5UcHlZRTZkSUVSRVJFYzFsREJFcUpVa1Nob2VISVVuU3BFUEVWSnFyQWUrV3BxNnVya21kN0RSYlVsTlRzVzdkT3RUWDErUFVxVk1NRWtSRVJFUmpZSWhRS1oxTzV4Y2lKanExR3ZCV0lvREpoNGprNUdRSWdqQW5xeEVBc0dUSkVxeGV2Um8xTlRVb0tDZ0k5M0tJaUlpSTVpeUdDSlh5RFJGRFEwTUJsUWl0Vmd1ajBSZzBSRWlTQktQUmlNN096a25kVTYvWEl6WTJkczZHQ0FCWXZudzVsaTlmanNyS1NoUVZGWVY3T1VSRVJFUnpFa09FU3NrVkNQbS9PcDBPV3EzVzc0U21pSWdJOVBYMUJYMStURXpNcEVNRTROM1MxTmJXNW5lZnVXYjE2dFZZc21RSkxsNjh5R0YwUkVSRVJFRXdSS2lVWEluUTYvWEtGcWFKem9vQXZNM0lYVjFka3o3TktDVWxCUURtL0lDM3RXdlhLc1BvTGwyNkZPN2xFQkVSRWMwcERCRXFwZFBwNFBGNG9OUHBsUGtJQm9NQmc0T0R5bVBrRUJHc3lUZzZPaHB1dHh1OXZiMlR1cS9KWkVKMGREVHE2dXFtOXdYTU1FRVFjTzIxMTJMUm9rVW9MQ3hFVlZWVnVKZEVSRVJFTkdjd1JLaVVKRWtBdkVldk9wMU91Rnd1R0kzR2dPMU1icmM3Nk5hajZPaG9BSmpTbHFaRml4YWhwYVZsVG05cEFyeEJJaTh2RDBsSlNUaHo1Z3l1WExrUzdpVVJFUkVSelFrTUVTcWwwK2tBZUtjMkE5NkJjMGFqTWFBU0FRUS9vVW12MTArcHVSb0EwdExTNFBGNDVzV0xjbzFHZ3h0dXVBR3hzYkU0ZWZJa0doc2J3NzBrSWlJaW9yQmppRkNwa1NGQ1BxSEpicmNyMjVma0VERmFjM1YwZFBTVVFvVEpaRUpjWEJ4cWEydW5zdlJacDlWcWNmUE5OeU02T2hySGpoMURjM056dUpkRVJFUkVGRllNRVNvbGIyZnlEUkZHb3hIQTFXTmVEUVlEdEZydHVNM1ZVeG5NbHBhV2hvNk9qbEVEeWx3amlpSTJidHdJaThXQ28wZVB6dWxqYW9tSWlJaG1Ha09FU3NtVkNEa0FCSnNWQVl4L1FwUEw1VUpQVDgrazc3OW8wU0pvTkpwNVU0MEF2TUhyMWx0dlJYUjBOSTRmUDQ2YW1wcHdMNG1JaUlnb0xCZ2lWRW9PRVRLNUp3S0FYMTlFUkVURW1DRUNtRnB6dFNSSlNFeE1uSGN2eENWSndpMjMzSUw0K0hoOCt1bW5xS2lvQ1BlU2lJaUlpR1lkUTRSS3lTSEM1WEpCRUlTZzI1a0FieVZpdEMxSEJvTmh5czNWQUpDZW5vNit2ajUwZEhSTTZmbmhJb29pYnI3NVpxU2twS0Nnb0lBRDZZaUlpRWgxR0NKVVNxUFJRQlJGREE4UFE1SWtEQTBOS1ZPclI1N1FaTGZiNFhLNWdsNUg3b3VZaXFTa0pJaWlPSysyTk1ua1U1dmtnWFNGaFlWVDZnMGhJaUlpbW84WUlsVE1kMnExNzhDNWtaVUlJUGd4cjhEVkU1cW04Z0phcTlWaTBhSkZ1SExseXJ4OEFTNFBwRnUyYkJrdVhicUVZOGVPd2VsMGhudFpSRVJFUkROT0RQY0NLSHprRUNGWElnQUV6SXFJaUlnQTRBMFJGb3NsNEJweWMzVnZiMi9RejQ4bkxTME4xZFhWYUdscFFVSkN3aFMva3ZBUkJBRzV1Ymt3bTgwb0tDakFQLy81VDl4ODg4MUtrenFGajlQcFJFMU5EVnBiV3pFNE9EaHFOWTNtTHExV0M2UFJpTGk0T0tTbnAwTVUrYjhzSXFLNWd2OGlxNWdrU1VvbFF1NTdNQnFONk8zdFZSNHprVW9FNEcydW5rcUlpSStQaDhGZ1FHMXQ3YndNRWJMRml4ZkRaRExoeElrVHlNL1BWNDZEcGZEbzZPaEFTVWtKYkRZYlZxeFlnWWlJQ0dpMTJuQXZpeWJKNVhLaHI2OFBEUTBOT0hIaUJGYXVYSW1ZbUpod0w0dUlpTUR0VEtxbTArbmdjRGpHM002azFXcGhNQmhtckxsYUVBU2twYVdocnE1dTNyOVRuSlNVaE50dXV3MXV0eHVIRGgzaVVMb3c2ZWpvUUhGeE1YSnljckJpeFFwWXJWWUdpSGxLcTlYQ2FyVml4WW9WeU1uSlFYRng4Ync3aUlHSWFLRmlpRkF4MzU0STMrMU12bE9yZ2JGblJRQlRuMXd0UzB0TGc5UHBSR05qNDVTdk1WZEVSVVZoOCtiTk1KbE0rUGpqajNIeDRzVndMMGxWbkU0blNrcEtzR3JWS3FWS1JndERkSFEwVnExYWhaS1NFdlllRVJITkFRd1JLaVp2WjVJa0NXNjNHOFBEdzBHUGVSMXJWZ1F3dmNuVjh2TWpJeVBuM2N5STBaaE1KdHgrKysxSVNVbEJVVkVSamg4L3poYzlzNlNtcGdZMm00MEJZb0dLam82R3pXWmJNUDlXRUJITlp3d1JLdWE3blFud0RweWI3TlJxd1BzL2RxZlRPZXFXcDRsSVQwOUhVMU9Uc3ExcXZoTkZFVGZjY0FOeWMzTlJYMStQL1B6OGFmMyswTVMwdHJZaU9UazUzTXVnR1pTY25JeTJ0clp3TDRPSVNQVVlJbFJNcDlQQjQvRW9KNTc0RHB3Yk9TdkM2WFFxVzU1R21zN2thbGxhV2hyY2JqZnE2dXFtZkkyNWFObXlaZGk0Y1NQc2Rqc09IanlJaG9hR2NDOXBRUnNjSEZST0ZLT0ZLU0lpQWdNREErRmVCaEdSNmpGRXFKZ2tTUUM4ZzlNQWI0Z1lyUklCWU1hYXErVjcyR3kyZVRsNGJqd0pDUW5Zc21VTElpSWk4TWtubitEY3VYTnd1OTNoWHRhQzVISzUyRVM5d0dtMTJubC9DQU1SMFVMQUVLRmlPcDBPd05VUTRYQTRvTlBwSUlyaXFMTWlSalBkNW1yQXU2V3B0YlhWNzRqWmhjSnNOdU8yMjI3RDRzV0xVVjVlanZ6OC9BWDVkUklSRVpFNk1FU29tQndpWlBKMkpZUEI0QmNpREFZRHRGcnRtQzk2cHpPNVdwYVdsZ2F0Vm91cXFxb3BYMk11MDJxMXVPYWFhM0RUVFRkaFlHQUFCdzRjV0xCZkt4RVJFUzFzREJFcUptOW5jcnZkMEdnMEFjZTh5Z1JCUUVSRXhKaU53VEV4TVhBNm5lanA2Wm55ZW5RNkhWSlRVMUZkWGIyZ3Qvc2tKeWRqMjdadHNObHNPSDM2TkU2Y09JSGg0ZUZ3TDR1SWlJaG93aGdpVkV5dVJNaXpJbndIenZsV0lnQWdNakp5ekVxRVBFVzJ2YjE5V212S3lzckMwTkFRNnV2cnAzV2R1YzVvTk9LV1cyN0I2dFdyVVZkWGh3OC8vSEJCek1rZ0lpSWlkV0NJVURHNUVpRWY4enBhSlFMQXVKVUlTWklRR1JrNTdXbXlOcHNOVnFzVmx5OWZudFoxNWdOQkVMQjgrWExjZnZ2dGtDUUpSNDhleGNtVEowYzlCWXVJaUlob3JtQ0lVREhmU29Ra1NXTk9yWTZNak1UdzhQQ1lMM0J0TnR1MEt4R0F0eHJSMHRLaW1ya0tNVEV4MkxKbEMxYXVYSWtyVjY3Z3d3OC9YSEJIM1JJUkVkSEN3aENoWW9JZ1FCUkZaVHVUYjJNMUVEaTFHc0NZVzVwc05odDZlbnFtdmI4L1BUMTlRVGRZQjZQUmFKQ1RrNE90VzdmQ1pETGgrUEhqT0hic1dNQzJNaUlpSXFLNWdDRkM1WFE2WFVCUGhEeHd6amRFUkVaR0FoaDlWZ1RnRFJIQTlQc2k1QWJycXFxcUJkMWdIWXpWYXNYbXpadVJtNXVMcHFZbTdOdTNEMlZsWmFyN2ZTQWlJcUs1alNGQzVTUkpnc1BoVVA3cjhYaVVTb1R2dStCNnZSNDZuVzdNRUdHeFdDQ0s0clQ3SW9DckRkWnFuUEFzQ0FLV0xWdUdPKzY0QS9IeDhUaC8vandicjRtSWlHaE9ZWWhRT2Q5S2hNZmp3ZkR3c0ZLSm1Pd0pUWUlnaEt3dlFrME4xcU14bTgyNDZhYWJzSEhqUmdpQ2dLTkhqK0xvMGFPcTZSVWhJaUtpdVlzaFF1WGtDb1JlcndmZ0hUZ25paUpFVVp6MENVMkF0MG00dmIxOVdrUG5aRmxaV1dodWJoNXpVcllhSkNZbVl0dTJiY2pOelVWcmF5cysvUEJERkJZVzhoUW5JaUlpQ2h1R0NKWFQ2WFFCSVFMdzlrVUVxMFNNRnlKc05odUdoNGZIckZoTWxCb2JyRWVqMFdpd2JOa3kzSG5ublVoTFMwTkZSUVUrK09BREZCY1hjMUFkRVJFUnpUcUdDSlh6N1lrQTROZGNQVEpFUkVSRXdPbDBqbmxpa054Y0hZcStDRFUzV0kvR2FEUml3NFlOMkxadEd4SVRFMUZTVW9JUFB2Z0FGeTllaE12bEN2ZnlpSWlJU0NVWUlsUk9raVJsVGdRd2ZpVUNHUHVFSm5ub1hDajZJZ0R2bGlhNzNjNm00aEVzRmd0dXVPRUdiTm15QlRFeE1TZ3FLc0lISDN5QTh2SnlPSjNPY0MrUGlJaUlGamlHQ0pXVHc0TWdDQUQ4UThUQXdJRGZZeWN5S3dJSTNkQTUrVnBxYjdBZVMzUjBORFp1M0lqYmJyc05rWkdST0hmdUhONTc3ejFjdUhBaG9LZUZpSWlJS0ZRWUlsUk9EaEV1bHd1aUtDb2h3bVF5WVhoNDJPOWRiWjFPQjcxZVA2RytpTzd1N3BEdDFjL0t5a0pUVTVQcUc2ekhFaHNiaTAyYk51SDIyMjlIZkh3OFNrdEw4Zjc3NytQTW1UTTh6WW1JaUloQ2ppRkM1WHg3SVh5blZwdE1KZ0NUUCtZVkNHMWZCTUFHNjhtdzJXeTQ4Y1liY2VlZGR5STlQUjNWMWRYWXUzY3ZqaDA3aHVibTVwQ2Nta1ZFUkVURUVLRnl2aUhDWURBb1cyRGtXUkVqdHpSTjVJU21VQTZkQTY0MldGKytmSm5Od3hNVUdSbUphNis5RnR1M2I4ZXlaY3ZRMnRxS0kwZU9ZTy9ldlNncksrUHhzQ0d3YTljdWJOMjZGVnUzYmczNDNHdXZ2WVlkTzNiZzlkZGZEOFBLaUlpSVpoNURoTXBOdGhJaHo0b1k2eDF0UVJDVWVSR2hrcDJkamFHaElkVFUxSVRzbW1wZ05CcVJtNXVMdSsrK0c5ZGRkeDJNUmlQT256K1A5OTU3RHlkT25FQkxTd3VyRXpQZ25YZmV3ZURnSU41NTU1MXdMNFdJaUdoR2lPRmVBSVhYeUVxRVhEMlFKQWxhclRab0pjTHRkbU53Y0ZBSkdzSFliRFpVVmxhR2JKMVJVVkZJU0VoQWVYazVNak16bFVad21oaXRWb3YwOUhTa3A2ZWpwNmNIbHk5ZlJuVjFOYTVjdVFLVHlZVFUxRlNrcHFZaU9qbzYzRXRkRU82KysyNjg5OTU3MkxGalI3aVhRa1JFTkNNWUlsUk9wOU1COEs5RWVEd2VDSUl3NnF3SXdIdEMwM2dob3JTMEZMMjl2Y3JSc05PMWRPbFNmUHp4eDJocWFrSlNVbEpJcnFsR0Zvc0ZhOWV1eGVyVnExRlhWNGZhMmxxVWw1Zmo0c1dMaUlpSVFGcGFHbEpUVTJHeFdNSzkxSG5ycTEvOUtyNzYxYStHZXhsRVJFUXpoaUZDNVFSQlVLWldSMFJFd09QeEtITWpUQ2JUcU1lODl2WDFJU0VoWWRUcnhzVEVBUEEyVjRjcVJDUW1Kc0pxdGVMaXhZc01FU0hnVzUwWUdocENmWDA5YW10clVWSlNncEtTRWxpdFZpUW5KeU14TVJFMm00M1ZIeUlpSWxJd1JKQXljRTZ2MXdNQTdIWTdKRW1DMFdoRVYxZVgzMk8xV2kxTUp0TzRKelRwOVhwRVJFU2d2YjBkNmVucElWdnIwcVZMY2VyVUtYUjJkbkxyVFFqcDlYcGtaV1VoS3lzTGc0T0RxS3VyUTExZEhjckt5bEJhV2dwSmtwQ1FrSUNrcENRa0ppWXEzeXRFUkVTa1Rnd1JCRW1TbE8xTUFQeWFxeHNhR2dJZUx6ZFhqeWVVUStka2FXbHBPSC8rUE1yTHk1R1hseGZTYTVPWDBXaEVkblkyc3JPejRYQTQwTnpjak1iR1JqUTFOZUhLbFNzQXZFUHU0dUxpRUJzYmk5allXSVlLSWlJaWxXR0lJQ1ZFR0F3R0FGQ09lZlVkT0NlS1Y3OVZJaU1qMGR6Y1BPNTFiVFliYW10ckE1NC9IUnFOQmt1V0xFRnhjVEZXcjE0OVpsOEdUWjhrU1VyVHRjZmpRVmRYRnhvYkc5SGMzSXlLaWdxVWw1Y0Q4QWJMMk5oWTJHdzJ4TWJHSWpJeWNrRnNmenArL0RqKzhZOS80T0xGaXhnY0hFUjhmRHcyYmRxRXozLys4Mk0rYjlldVhkaTllemNBNE1DQkEzNmY4M2c4T0hUb0VBNGNPSUNLaWdyMDlmWEJhRFFpUFQwZHQ5NTZLejd6bWM4RXZXWmxaU1hlZnZ0dEZCWVdvcXVyQzJhekdkbloyZGkrZlR0dXVlV1dVZGRTVVZHQkR6LzhFRVZGUldocWFvTEQ0WURWYXNXcVZhdnc0SU1QSWpzN08rQTVzNzFHSWlLYWZ4Z2lDSklrb2J1N082QVM0VHNyd3JmSk5pSWlBcGN2WDRiYjdZWkdNL29wd2JHeHNmQjRQR2hyYTBOaVltTEkxcnQ0OFdLVWxwYWlvcUlDdWJtNUlic3VqVTBRQkVSSFJ5TTZPaG9yVjY2RXkrVkNWMWNYMnRyYTBOYldoc2JHUmxSWFZ3UHdibnV6V3Eyd1dxMklpb3BTZmk2ZkJqYlhlVHdlN055NUUrKy8vNzdmeHhzYkcvSG1tMitpb0tBQVM1Y3VuZlIxQndZRzhQLyszLzlEWVdHaDM4ZjcrdnBRWEZ5TXRyYTJvQy9RZCsvZWpWZGZmUlZ1dDF2NVdFOVBEODZjT1lNelo4NWc4K2JOK043M3ZoY1EzTjU2NnkyODl0cHJBZGRyYjIvSFJ4OTloRTgrK1FRLy9PRVBjY01OTjRSdGpUUytzckl5dlBIR0c3aHc0UUxzZGpzU0V4Tng2NjIzNHFHSEhncW9BbFpVVkdEUG5qMDRkKzRjV2xwYUlJb2lGaTllakljZWVnalhYMys5MzJNUEhUcUVmL3pqSDZpc3JJUWdDRmkwYUJHKzhwV3ZZUDM2OVZPK1B4R3BCME1FS1pVSVNaSWdDSUpmSlFMd3pvcndEUkdSa1pId2VEd1lHQmhRR3EyRHNWZ3NrQ1FKcmEydElRMFJraVFoTXpNVGx5OWZ4c3FWSzBOVzVhREowV3Exc05sc3NObHNXTFpzR1FEdnFWM3Q3ZTNvNnVwQ2QzYzM2dXZyL1NhTkc0MUdXQ3dXbU0xbTVZZkpaSUxaYklaZXI1OHpMekRmZXVzdEpVQXNYcndZRHovOHNISTg3cjU5KzNEZ3dBRWxNRTNHYTYrOXBydzQzN0ZqQjdaczJRS3oyWXoyOW5ZVUZoYmk3Tm16QWM4NWNPQUFkdTNhQlFCWXUzWXQ3ci8vZmlRbEphR2pvd1B2dnZzdWpodzVndno4ZkdSbVp1TEJCeC8wZTI1RFF3TkVVY1N0dDk2SzY2Ky9IaWtwS1JCRkVhZFBuOFlmL3ZBSE9Cd08vT0lYdjhBYmI3eWhuTlEyMjJ1Y3FtUEhqb1hrT3JOQnJ1Wk54ZDY5ZS9IU1N5OUJwOU1oTHk4UFpyTVp4Y1hGK1BPZi80eUNnZ0s4K09LTGZ2OEdQdnZzczdEYjdWaTFhaFhXcmwyTGpvNE9mUHJwcC9pdi8vb3YvUFNuUDhXR0RSc0FYQTJZRm90RnFSSVZGeGZqMHFWTGZpRmlzdmNuSXZYZzMzeFNRb1FnQ0g0RDU4YWFXZzE0WHpDT0ZTSUVRVUJzYkN4YVcxdER2dWJzN0d4VVZsYWlxcW9xNkhZTUNvL0l5TWlBMDdqc2RqdTZ1N3VWWU5IVDA0T3VycTZBcWRrYWpRWm1zeGtHZ3dHU0pFR3YxME9TSk9XSC9HdFJGS0hSYUFKK2FMWGFrSHdOYlcxdCtOT2YvZ1FBeU1uSndmUFBQKzlYUWNuTnpVVktTZ3IrOEljL1RQcmFIMzMwRVFEZ3BwdHV3bE5QUGFWOFBDMHREZXZXcmNNamp6emk5L2llbmg2OC9QTExBSUE3N3JnRDMvbk9kNVNnbFphV2hyVnIxK0s1NTU1RGZuNCszbnJyTGR4Nzc3MSs3d3l2V0xFQ0R6MzBFSktUay8ydW01bVpDYTFXaTFkZWVRVmRYVjA0ZS9hczBtTTAyMnVjcXVQSGowLzdHck5wS2lHaW9xSUNPM2Z1UkZKU0VwNS8vbm5FeDhjRDhGYktYbnp4UmV6ZnZ4OTc5dXpCZmZmZHB6em4zbnZ2eFQzMzNPUDM5L0M5OTk3RHpwMDdzWHYzYmlWRTdONjlHNElnNExlLy9TM2k0dUtVeDNaMmRrN3Iva1NrSGd3UkJFbVM0SGE3NFhRNm9kZnJsVXFFUEhCdTVLd0lrOGtFUVJEUTI5czc3bEdyOGZIeE9IZnVYRWo3SWdEdmxxcVVsQlNVbDVkanlaSWxjK1lkYkFwa01CaGdNQmdDamdSMk9wMFlHQmhBZjM4Lyt2djdsWi9iN1hiMDl2YWlyYTBORG9kalVoTzFRM0ZpMTc1OSt6QThQQXdBK09ZM3Z4bDBDOWJERHorTUR6LzhFSTJOalpPNnRoeklSenYyZU9UZmtmZmZmeDhEQXdPd1dxMTQ2cW1uZ242ZlAvREFBOGpQejBkZlh4K0tpb3FVRjRrQWNOZGRkNDI2bGx0dXVRV3Z2UElLQU9EeTVjdEtpSmp0TlU3VmQ3N3puV2xmWTY3NzYxLy9DcGZMaGFlZmZscDVBUTk0MzZENTBwZStoUDM3OStQSWtTTitMK0svK01VdkJsem50dHR1dzg2ZE8vMnFnbktJSC9ubjVmdDNhQ3IzSnlMMVlJaWdnS25WdnU4UUI1c1ZvZEZvRUJFUmdaNmVubkd2SFJjWEI0L0hnL2IyOWpIblNrekYwcVZMY2VqUUlkVFYxVTE1cXdDRmp5aUtzRmdzNHc2MUd4NGVoc1BoVUg0NG5VNjQzZTZnUCtUVG82YWpvS0FBQUpDVmxZWE16TXlnajlGb05GaTdkdTJrUThUU3BVdFJYRnlNdzRjUDQ1cHJyc0Z0dDkwMjV1TlBuVG9Gd0Z2OUdPMmtNOThLVEZWVjFiZ3YwQWNHQmxCZlg0KzZ1anJsWS8zOS9YTnFqZVIxN3R3NUNJS0Fqejc2U0trUWpWUmZYeC93c2NyS1NwU1VsS0N1cmc2TmpZM0s5Nm44QmhFQTNINzc3ZmpnZ3cvd2pXOThBNS8vL09leFpjc1c1WENONmQ2ZmlOU0JJWUtVdmREeXJBamZGeFFta3ltZ0VnRjQreDNHbXhVQkFGYXJGVHFkRHEydHJTRVBFZkorL1BMeWNvYUlCVXluMDBHbjA4RnNOby83MkZDRWlOcmFXZ0RBa2lWTHhuemNSTll6MHVPUFA0N3ZmZTk3R0JvYXdrOS8rbE84OGNZYnVPZWVlN0I1ODJabCs2Q3ZtcG9hQU1ESEgzK01qei8rZU56ckIvczdXVlZWaGZ6OGZKU1VsS0MydGhiZDNkMEJqM0c1WEdGZEl3WFgzZDBOajhlRFBYdjJqUG9ZM3pkOXVycTY4T01mL3hqbno1K0hYcTlIV2xvYUVoTVRjZTIxMTZLNnV0cXZxdmZVVTA4aExpNE9iNy85Tm5idTNJblhYbnNORHp6d0FCNTg4RUhsd0l6SjNwK0kxSVVoZ2dJcUViN3ZWaG1OUm5SMGRBUTh4Mkt4b0xLeWN0eHJ6MlJmQkFBc1c3WU14NDRkUTF0YkcySmpZMmZrSHFRdThneVVzZnA5cGlvbkp3Y3Z2L3d5WG5ubEZadzlleGJWMWRYS0M3aUhIbm9JOTk5L3Y5Kzc5cjZCZmlLY1RxZmZyMy83MjkvaWIzLzdtL0xpVWEvWEl5TWpBOG5KeVVoT1RsYU9vUTNuR21sMEpwTUovZjM5MkxkdjM0UzJiTzdjdVJQbno1L0hJNDg4Z29jZmZsaDVnOGp0ZGdmOFdZdWlpQzkrOFl1NDc3NzdjUERnUWJ6eHhodDQvZlhYMGQ3ZWppZWZmSEpLOXljaWRXR0lJTDhRb2RmcjRYUTY0WEs1bE9uVXdjclZGb3NGRG9jRGRyczlvQVErVW54OFBNNmZQNjljTTVTU2s1TVJFUkdCOHZKeWhnZ0tDYTFXQzZmVENZZkRNZWJqNUw2Snljckl5TURQZnZZelhMcDBDZSs5OTU3U0svRDczLzhleGNYRitOR1BmcVM4WU5QcjlSZ1lHTUNPSFR2OG1wd240cjMzM3NQLy9kLy9BZkQyUm56MnM1OUZXbHFhMzR2QllDRmlOdGRJWTF1eVpBa0tDZ3B3NGNJRnJGNjlldHpIbnpwMVNna0h2c2R2WDc1OGVkVG5tRXdtN05peEEzbDVlWGpra1Vld2YvOStKVVJNOXY1RXBDNmpIL0pQcWpFeVJBQlg5ODRhalVZTUR3OEh2R0NTOTdGUHRDL0M3WGFIZkhvMTRLMTBaR2Rubzc2K2ZrSnJJUnBQVkZRVWdQRzNSazIySDJLazdPeHNmUHZiMzhZZi8vaEhYSHZ0dFFDOEp3NmRQSGxTZVl6Y3pEcVZlNzM3N3JzQXZKV0ZwNTkrR3VucDZYNEJZaUpUNTJkNmpUUzI3ZHUzQXdCKzlhdGZCVlJ6UFI0UFRwNDhpYmEyTnVWak9wME9UcWZUcjRGNllHQUF2LzcxcndPdWZlYk1HYjlmeS84ZjhEMUlZTEwzSnlKMVlTV0MvRUtFSEE2R2hvYVVNL3dCNzZ3SXVUUU9YRDI1cGFlbngrL1VqbUNpb3FJZ2lpSmFXMXZIZmV4VVpHUmtvS1NrQkNVbEpRSERsSWdtYStuU3BXaHVia1p4Y1RFNk96dURudmpVMWRVVk1JeHRxbUppWXZEc3M4L2kvdnZ2QndDVWxwWXEzOGM1T1Rtb3JxNUdVVkVSdXJ1N1liVmFKM3hkdWJkanRLRjRjZ041T05kSVk5dTBhUk0rL2ZSVEhEaHdBSTgrK2lqV3JWdUh1TGc0OVBmM282U2tCTTNOelhqMTFWZVZLdXp0dDkrT1BYdjI0SnZmL0NadXVPRUc2SFE2bkQ1OUd0ZGVleTB1WExqZ2QrMW5uMzBXbVptWldMWnNHVHdlRDA2ZlBnMlB4NlA4R1UvbC9rU2tMcXhFRUxSYUxiUmFyVjhsWXJ4WkVWcXRGbWF6ZVVMdi9zOTBYNFFvaWxpK2ZEbXVYTGtTdEdtVWFETGt3VnRPcHhNdnYveHl3Qkd6YnJjYkw3MzAwcmpibllLNWRPbFMwSS83WHN1M1lmdU9PKzRBNFAzNytJdGYvR0xVZm9LT2pnNmNQbjNhNzJQeW13UEI3dG5iMnh0MGt2VnNyNUhHOTh3enorQ1paNTVCZG5ZMnpwOC9qNzE3OTZLd3NCRHA2ZW40d1E5K2dQVDBkT1d4WC8vNjEvSHd3dy9EWXJIZzZOR2pLQ29xd280ZE80SWVoL3VaejN3R2Ryc2RCdzRjd0VjZmZZVEV4RVQ4eDMvOEJ4NTY2S0VwMzUrSTFJV1ZDQUp3ZGVDYzNOOFFiR3IxU0JhTFpjSmJpT0xqNDFGY1hBeTMyKzIzVnpkVUZpOWVqUEx5Y2hRWEYrUEdHMjhNK2ZWSlBUWnUzSWpGaXhlanNySVNSNDRjd2ZlLy8zM2NkOTk5aUkrUFIyTmpJM2J2M28yaW9pSXNYNzRjWldWbGs3cjJrMDgraVp0dXVna2JOMjVFZW5vNlJGRkVYVjBkL3ZLWHZ3RHdCbUxmNzk4VksxWmc4K2JOeU0vUHg3Rmp4L0RrazAvaXZ2dnV3NUlsUzZEUmFORFUxSVJUcDA1aC8vNzl1T2VlZTVRdFJ3Q3daczBhSEQ5K0hCY3VYTUJ6enoySGUrNjVCMGFqRWVYbDVmanpuLy9zVjFrTTF4cHBmSUlnWU51MmJkaTJiZHU0anhWRkVZODk5aGdlZSt5eGdNOGRPSERBNzlkUFBQRUVubmppaVpEZW40alVoU0dDQUZ3TkVTTXJFVHFkRHFJb0JsUWlBRytJa0k5M0hFOWNYQnhjTGhjNk9qcG1wUFN0MVdxeGZQbHlGQlFVakxvRmhXZ2l0Rm90ZnZqREgrSzczLzB1V2x0YmNmcjA2WUIzMEI5Ly9IRjBkblpPT2tTNDNlNVJqMElWUlJIZit0YTNzR2pSSXIrUGYvdmIzMFpmWHg5T25qeUp5c3BLdlBEQ0N3SFBGUVFCaVltSmZoLzcxMy85VnhRVkZhRy92eC81K2ZuSXo4OVhQbWV4V1BEem4vOGNqei8rZUZqWFNFUkU4eGREQkFId2hnV0h3d0d0Vmd0UkZQMk9lUjFyVm9UZGJvZkQ0UWc2MWRlWGIxL0VUTzJmemNyS3dzV0xGMUZjWEl5YmI3NTVSdTVCNnBDY25JeGR1M2JoalRmZXdMRmp4OURTMGdLOVhvL2x5NWZqYzUvN0hOYXZYNDlkdTNaTitycmYvLzczY2VqUUlWeTZkQWxkWFYwUVJSSHg4ZkZZdDI0ZDdyMzMzcUR6VHZSNlBYN3lrNS9neUpFajJMOS9QOHJMeTlIYjJ3dTlYbytFaEFTc1hyMGFkOTU1SjdLenMvMmVsNTZlanQvODVqZjQ0eC8vaUlLQ0FuUjFkY0ZxdFdMRGhnMzQ4cGUvUEdwLzBteXVrWWlJNWkvQk0zTERMNm5TSjU5OGdvR0JBV3pkdWhWNzkrNUZURXdNOHZMeUFBQkhqaHdCY0hXdnVLeWpvd1A1K2ZtNDdiYmJKaFFNUHY3NFkzZzhub0RyaE5MbHk1ZHg1c3daYk42OEdURXhNVE4ySDVxYkRoNDhpQzFidG9SN0dUVEQrT2RNUkRTN2hDRERZdGhZVFFDdWJtY0N2TzhxVHJRU0FVenNtRmZBdTZXcHJhME5icmM3QkNzT0xpTWpBMmF6R2NYRnhUTjJEeUlpSWlLMVk0Z2dBSUVoUXU2SkFMd25OQVhyaVJCRkVTYVRhVklod3VWeW9iT3pNelNMRGtLajBXRGx5cFZvYW1yaStlVkVSRVJFTTRRaGdnQjRRNFRUNllUYjdZYkJZQWlvUkRpZHpxQVRlaU1qSXljY0lxS2pvNkhWYW1mc3FGZFplbm82SWlNaldZMGdJaUlpbWlFTUVRVGc2cG55dzhQRDBPdjFjRGdjeXZuNG84MktBTHhibW5wN2V5ZDBENDFHTTZQekltU0NJR0RseXBWb2FXbVo4WHNSRVJFUnFSRkRCQUh3bjFwdE1Camc4WGlVN1UzanpZb1lHQmdJV3FVSVJ1NkxtT2wrL3RUVVZGZ3Nsb0FwclVSRVJFUTBmUXdSQk1BL1JNaXpJa1lPbkJ1dEVnRmd3dFdJdUxnNE9KM09HZTJMQUx6VmlKeWNITFMxdGFHNXVYbEc3MFZFUkVTa05nd1JCQ0N3RWdGY0hUZ25paUlrU1VKL2YzL0E4eVo3UWxOTVRNeXM5RVVBUUVwS0NxS2lvbGlOSUNJaUlnb3hoZ2dDTUhZbEFnRE1ablBRRUNGSkVnd0d3NFJEaEVhamdjMW1RMHRMU3doV1BUYTVHdEhSMFlIR3hzWVp2eDhSRVJHUldqQkVFSURnSWNMM21GZVR5UlIwT3hNd3VST2FBQ0ErUGg2dHJhMHpPaTlDbHB5Y2pKaVlHSjdVUkVSRVJCUkNEQkVFd0x0bENmQ0dDRW1TSUFqQ2hDb1J3T1JPYUFLQWhJUUV1Rnl1V1p2amtKT1RnODdPVGx5NWNtVlc3a2RFUkVTMDBERkVFQUR2MWg5NTRKd2dDQUVENTB3bUUreDJPMXd1VjhCekxaUk5HTjBBQUNBQVNVUkJWQllMK3ZyNmduNHVtT2pvYUVpU2hLYW1wcEN0Znl5SmlZbUlqNDlIVVZIUmhOZElSRVJFUktOamlDQ0ZQQjlDL3ZuSVNnUXcrakd2d01SUGFCSUVBUWtKQ2JONmF0S2FOV3N3TURDQVM1Y3V6ZG85aVlpSWlCWXFoZ2hTU0pLa1ZCOUdUcTJXUTBRb1RtZ0N2TldCcnE0dXYzdk1wS2lvS0dSbVpxSzB0SFRXN2tsRVJFUzBVREZFa01KM0M5UElFQ0hQaWdnV0lnd0dBeVJKbWxTSVNFaElBSUJaclVhc1dyVUtBTmhrVFVSRVJEUk5EQkdrOE4zT1pEUWFZYmZibGNuU09wME9raVNOZWtLVHhXS1pWSWd3R28yd1dxMnoxaGNCZU1QTzh1WExVVlZWaGU3dTdsbTdMeEVSRWRGQ3d4QkJpcEhibVR3ZWp4SXFBRzgxWXJRVG1pSWpJLzgvOXU0OHVxbnpUQVA0YzNXMVM1WXNlZDl0RENhMldReUVRRmhDSUNIYlpFaVhUTFpKWmpycFpOTDJKRjFJWjVycG1hNm5rMGs3YmFkcDA2UjBBbDJtVGRJSlBVbEphQktXRUF3T1lRZmpIUnN3ZUFHOHlvdGt5NUkxZjJpa1dyYjJ4Wkx0NTNjTzV5VEN1dmV6d1VhUHZ1OTkzNUE2TkFGdzEwVzRnc3AwS0NrcGdVcWx3dG16WjZmdG5rUkVSRVN6RFVNRXVTa1VDdGp0ZHRqdGR2ZlU2c2wxRWY1MklnWUhCME9hL1pDWm1ZblIwZEZwM1JVUVJSRkxsaXpCdFd2WDBOSFJNVzMzcGVraGlpSTdjTTF5ZHJzZG9pakdleGxFUkhNZVF3UzV1UWJPalk2T3VrUEV4RzVNL25ZaTlIbzlIQTVIU0VlYVVsTlRJWXJpdEI1cEFvQzh2RHlrcEtUZ3pKa3pmTUU1eTZoVUtnd05EY1Y3R1JSRFEwTkQ3aG90SWlLS0g0WUljbk5OcXJaYXJWQ3BWQUNtN2tSWUxCYXZ1dzNKeWNrQUVOS3VnaWlLU0V0TG05YmlhcGZseTVmRGJEYWpvYUZoMnU5TnNaT1dsc1lkcGxtdW82TURxYW1wOFY0R0VkR2N4eEJCYnQ1MklvS2RGYUZRS0tCVUt0SGYzeC9TUFRNek05SGQzUTJielJidXNzT1NuSnlNNHVKaU5EUTA4SjNyV2FTZ29BQTlQVDNvNit1TDkxSW9CdnI2K3REVDA0UEN3c0o0TDRXSWFNNWppQ0MzaVRzUlVxa1VVcWswNkRhdmdQTklVNmoxRFJrWkdSZ2ZIMGRYVjFlWXF3N2Zva1dMSUpmTGNmcjA2V20vTjhXR1ZDcEZXVmtaYW1wcUdDUm1tYjYrUHRUVTFLQ3NySXcxRVVSRUNZQWhndHdtN2tRQXpnNU5FM2NkL0EyY0E1enY3b2U2RTZIVDZhQlNxZUp5cEVrbWsySHAwcVc0ZXZVcTJ0dmJwLzMrRkJ0R294SGw1ZVdvcmExRmZYMDlUQ1lUYTE5bUtMdmREcFBKaFByNmV0VFcxcUs4dkJ4R296SGV5eUlpSWdEU2VDK0FFb2UzRURGeEowSW1rMEVtay9uczBLVFg2ekU2T29xUmtSSDNjYWhnWkdabVRudHh0VXQrZmo0dVhMaUFNMmZPSUNNakExSXB2eVZtQTZQUmlOV3JWNk8xdFJVTkRRMHdtODBNRWpPUUtJcFFxOVZJVFUzRjZ0V3IrZjFKUkpSQStCT1ozQVJCZ0Z3dWQ4K0c4RmJqb05Gby9PNUVBTTdpNmxCRHhNV0xGMkUybStQU2RXWDU4dVhZczJjUDZ1dnJzWGp4NG1tL1A4V0dWQ3BGY1hFeGlvdUw0NzBVSWlLaVdZZkhtY2lEUXFGdzcwUzRwbFpQcEZhcmZlNUVKQ1VsUVNLUmhGd1hrWjZlRGtFUTRyWWJvZFBwc0hEaFFqUTJOb1o4SEl1SWlJaG9MbUtJSUErVGR5SnNOcHRINXlSL094RVNpUVE2blM3a0YrSnl1UnhHb3pFdWRSRXVwYVdsVUt2Vk9ISGl4TFJPMENZaUlpS2FpUmdpeU1QRW5RaGZiVjR0Rm92UEY5cmhkR2dDbkYyYXJsMjdGcmNYOEZLcEZEZmVlQ1A2K3ZyUTFOUVVselVRRVJFUnpSUU1FZVJoOGs0RU1IVnF0Y1BoOEhta0tUazVHUU1EQTE0SDB2bVRtWm1Kc2JFeDlQYjJocm55eUtXbnAyUGV2SG1vcmEzbDdBZ2lJaUlpUHhnaXlNUGttZ2pBKzhBNWZ4MmF4c2ZITVRnNEdOSjlqVVlqWkRKWlhJODBBY0NTSlVzZ2w4dDVySW1JaUlqSUQ0WUk4cUJRS0dDMzIyRzMyNzBlWndvMGNHNWloNlpRQ0lLQWpJeU11QlZYdThoa01xeFlzUUpkWFYyNGVQRmlYTmRDUkVSRWxLZ1lJc2pEeEZrUmNya2NnaUI0aEFpNVhPNTNWb1JDb2ZEYUdqWVltWm1aNk9ucG1kSVJhcnBsWldVaFB6OGZaOCtlOVRqS1JVUkVSRVJPREJIa1FhRlFBSENHQ0VFUXBreXRCcHk3RWI1MklvRHdpNnV6c3JJQUFKMmRuU0UvTjlvcUtpb2dpaUtPSHovT1kwMUVSRVJFa3pCRWtBZlhUc1RFNHVySk93TWFqY2JuVGdUZ1BOSVVUb2hRS3BWSVNVbEJSMGRIeU0rTk5vVkNnZVhMbCtQYXRXdG9ibTZPOTNLSWlJaUlFZ3BEQkhtWXVCTUIrQjQ0RjJnbndtS3h1SzhSaXB5Y0hGeTdkczFqTmtXODVPYm1vckN3RU5YVjFSZ1lHSWozY29pSWlJZ1NCa01FZVFobEo4TFhNWjl3aTZzQklEczdHM2E3UGU1ZG1sd3FLaXFnVXFsdzlPalJrTnZXRWhFUkVjMVdEQkhrWVdKaE5lQU1FYU9qb3g0dm9EVWFEUndPaDgraTQ2U2tKRWdra3JCQ1JGSlNFcEtTa2hMaVNCUGc3TmEwYXRVcW1Fd20xTlRVeEhzNVJFUkVSQW1CSVlJOENJTGdkZUNjdHphdnZ1b2lKQklKZERwZFdCMmFBT2VScG82T2pvUXBhRTVKU1VGcGFTa2FHeHR4L2ZyMWVDK0hpSWlJS080WUltaUtZQWZPeGFKREUrQTgwbVMxV3RIZDNSM1c4Mk9odExRVVJxTVJ4NDRkY3djc0lpSWlvcm1LSVlLbWtNdmxIc2VaQUV5WkZTR1ZTdjJHQ0ZlSHBuQjJFNHhHSTVSS1pjSWNhUUtjdXl1clZxMkMxV3JGaVJNbjRyMGNJaUlpb3JoaWlLQXBGQXFGMytOTUFLRFZhakUwTk9UekducTlIdVBqNHhnY0hBejUvb0lnSURzN0crM3Q3U0UvTjVhMFdpMldMMStPOXZaMk5EVTF4WHM1UkVSRVJISERFRUZUZU51Sm1GeEVIU2hFUk5LaENYRFdSUXdQRDRmOS9GZ3BMQ3hFVVZFUnFxdXIwZFBURSsvbEVCRVJFY1VGUXdSTk1YRW5RaUtSUUM2WGg3d1RvVkFvb0ZRcXd3NEI2ZW5wa0VxbENYV2t5V1hac21YUTZYUTRjdVJJV0xNd2lJaUlpR1k2aGdpYVFpNlh3MjYzdXdlKytab1ZNVG82Nm5jb25GNnZEN3REazBRaVFWWldWa0tHQ0ZFVWNmUE5OMk5zYkF6SGpoMUxtQzVTUkVSRVJOT0ZJWUttY0UydGR1MUdlSnRhcmRWcUFTRGdrYVpJamlObFoyZWp0N2ZYNXp5S2VFcEtTc0xLbFN0eDllcFZORFkyeG5zNVJFUkVSTk9LSVlLbThEWnd6bHROQkJDNHphdlpiQTY3SldwV1ZoWUVRVWpJM1FnQXlNM054Zno1ODFGVFU4UDVFVVJFUkRTbk1FVFFGSk4zSWx4VHF5Y2UyMUdwVkpCSUpINTNJZ3dHQXdDZ3I2OHZySFhJWkRLa3A2Y25iSWdBZ0tWTGw4SmdNT0RJa1NOK3Z4WkVSRVJFc3dsREJFM2hDaEVUZHlMR3g4YzlkaFFFUVlCR28vSDd3amtwS1FtaUtJWWRJZ0JubDZicjE2OWpiR3dzN0d2RWtrUWl3Wm8xYXlDS0lxcXFxaEoyblVSRVJFVFJ4QkJCVTB3K3p1UnRhalhnUE5Mazd6aVRJQWd3R0F3UmhZanM3R3lNajQvajZ0V3JZVjhqMWxRcUZkYXNXWVBoNFdFY1BYcVVoZFpFUkVRMDZ6RkUwQlN1RUJIcHdEa0FFWWNJbFVvRmc4R1EwRWVhQU9lVTdaVXJWNkt6c3hNMU5UWHhYZzRSRVJGUlRERkUwQlNDSUFRMWNFNmowY0JzTm1OOGZOem50UXdHQTRhSGg4TXVyZ2FjUjVvNk96djkzaWNSNU9YbG9heXNEQTBORGJoOCtYSzhsME5FUkVRVU13d1I1SlZjTHZkbzhRcDRuMXJ0Y0RoZ05wdDlYc2RvTkFJSXY3Z2FjQjVwR2hzYlExZFhWOWpYbUM1bFpXWEl5Y25COGVQSDBkdmJHKy9sRUJFUkVjVUVRd1I1cFZBbzNEc1JVcWtVTXBuTVo1dFhmMGVhdEZvdHBGSnBSQytvOVhvOXRGcHR3aDlwQXB5N09EZmRkQk4wT2gwT0h6N01qazFFUkVRMEt6RkVrRmNUUXdUZzNJM3dkcHdKOEI4aW9sRmNEVGlQTkYyNWNtVkdGQzFMcFZLc1c3Y09vaWlpc3JKeVNpMEpFUkVSMFV6SEVFRmVLWlZLanhlL2FyVjZTb2lRU0NSUXE5VitPelFCa1JkWEE4NTZnOUhSMFJrejFFMmxVbUg5K3ZVWUd4dkRvVU9IMlBxVmlJaUlaaFdHQ1BKS29WREFhclc2My9uM3RoTUJCTitoeVd3MmUreHNoTXBnTUVDcjFjNm9nbVdkVG9kMTY5WmhjSEFRSDMzMFVjSVhoaE1SRVJFRml5R0N2RklvRkhBNEhCN0YxU01qSTFOZUNBY1RJcUpSWEEwQStmbjVhRzl2aDkxdWorZzYweWtsSlFVMzMzd3p1cnE2Y096WXNSbHhISXVJaUlnb0VJWUk4bXJ5MUdwZkErYzBHZzJHaDRmOXZqaldhRFNReVdSUkNSRmpZMk1KUFhqT202eXNMTng0NDQyNGN1VUt6cDQ5RysvbEVCRVJFVVdNSVlLOGNzMkdtQndpdkhWb3N0dnRmb3VIbzFWY25aU1VCSVBCTUtPT05Ma1VGaFppOGVMRk9ILytQS3FycStPOUhDSWlJcUtJTUVTUVY2NmRDRmM0Y0lXSXlUTWhnbW56Q2tTbnVCcHc3a1owZG5iQ1pyTkZmSzNwZHNNTk4rQ0dHMjVBWTJNanpwMDdGKy9sRUJFUkVZV05JWUs4bW55Y1NhMVdBL0ErdFJwQVVCMmFJaTJ1QnB4ZG11eDJPOXJiMnlPNlRyd3NYcndZQ3hjdVJFTkRBMnByYStPOUhDSWlJcUt3TUVTUVY1TkRoRnd1aDBRaW1SSWlaRElaRkFyRnRCVlhxMVFxcEtXbHpjZ2pUUzVMbGl4QlNVa0o2dXJxVUZkWEYrL2xFQkVSRVlXTUlZSzhFZ1FCY3JuY1krZkEyNndJSUxnT1RScU5Cbks1UEdwSG1xNWR1eGJ4cmtZOExWMjZGQXNXTEVCdGJTM3E2K3ZqdlJ3aUlpS2lrRWpqdlFCS1hKTUh6dm1iRlRFNE9CandlZ2FEQWIyOXZSR3ZLemMzRjZkUG4wWmJXeHVLaTRzanZsNjhWRlJVQUFCcWFtcmdjRGhRVmxZVzV4WE5MamFiRGEydHJlanE2b0xGWXBsUnJZRXAra1JSZE85a0ZoUVVRQ3JsUDM5RVJKSGdUMUh5U2FGUWVMemJyMUtwME5QVE0rWGpOQm9OT2pzN0ExN1BZRENndGJVMTRuWEo1WEprWm1iaTh1WExNenBFQU00ZzRYQTRVRnRiaTlIUlVWUlVWRUFRaEhndmE4YnI3ZTFGWFYwZFVsSlNVRnBhQ3ExV0MxRVU0NzBzaWlPNzNZNmhvU0YwZEhUZzQ0OC9SbGxabWZ1WUpSRVJoWTdIbWNnbmJ5SENZckZNbVFtaDFXcGh0VnJkZytsOE1SZ01zRmdzZnR2QkJpcy9QeC9kM2QxVHVrWE5STXVXTFVONWVUbWFtNXR4N05neFRyYU9VRzl2TDJwcmExRmVYbzdTMGxMbzlYb0dDSUlvaXREcjlTZ3RMVVY1ZVRscWEydWpzak5LUkRSWE1VU1FUOTZPTTQyUGowK3BSWEMxZVEzVW9TbGF4ZFdBYzRDYktJcTRjdVZLeE5kS0JHVmxaVmkrZkRrdVg3Nk1xcXFxR2RuQ05oSFliRGJVMWRWaDBhSkZNQmdNOFY0T0pTaUR3WUJGaXhhaHJxNk8zMnRFUkdGaWlDQ2ZGQW9GeHNiRzNPK00reHM0QndTZUZhRldxNk5XWEMyVlNwR1Rrek9qdXpSTlZseGNqSnR2dmhuWHIxOUhaV1Zsd0owZG1xcTF0UlVwS1NrTUVCU1F3V0JBU2twS1ZJNVlFaEhOUlF3UjVGT3dzeUlVQ2dXa1VtbkFFQUU0ZHlPaUVTSUE1NUdtL3Y3K29JcTZaNHJjM0Z5c1g3OGVKcE1KQnc0Y21CWEh0YVpUVjFjWHNyT3o0NzBNbWlHeXM3UFIzZDBkNzJVUUVjMUlEQkhrMCtRUTRXc25BbkR1UmdRNnpnUkViM0kxQUdSa1pFQXVsOCtxM1FnQVNFOVB4NjIzM29yUjBWSHMyN2VQTDNKQ1lMRlkzRHRqUklGb3RWb0dkU0tpTURGRWtFOUtwUkxBWDBLRVVxbUVJQWhoejRvQW9sdGNMWkZJa0p1Yk8rdENCT0Q4T3QxMjIyMVFLcFU0ZVBBZ0xsMjZGTzhselFoMnU1MUYxQlEwVVJUWitwZUlLRXdNRWVTVGF5ZkM5WUpmRUFRb2xVcXZJVUtqMFFSOW5BbUlUbkUxNER6U05EUTBGTFhySlJLTlJvTk5telloTXpNVHg0OGZ4OW16WjZkMHhpSWlJaUtLQjRZSThtbnljU2JBZWFUSjIvYS9WcXVGeFdJSjJPbEVwVkpCb1ZCRTdVVi9hbW9xVkNyVnJOeU5BSndGNUd2V3JFRnBhU21hbXBwdytQQmhqSTJOeFh0WlJFUkVOTWN4UkpCUE1wa01naUI0blJVeFdWSlNFb0RBSFpvQTUyNUV0UHF6QzRLQS9QeDhYTGx5WmRhK1N5OElBaFl0V29UVnExZWpxNnNMKy9mdng4REFRTHlYUlVSRVJITVlRd1Q1SkFpQ3o0RnprN2xDUkRDZGtveEdJM3A2ZXFMMm9qOC9QeDhXaXdYWHIxK1B5dlVTVlY1ZUhqWnUzQWliellaOSsvYmg0c1dMOFY0U0VSRVJ6VkVNRWVTWHQ0RnpOcHR0eXBFYXBWSUptVXdXVkloSVNVbUIxV29OYXRjaUdNbkp5ZERyOVhQaVJiWEJZTURtelp1Um5wNk9FeWRPNE9PUFArYnhKaUlpSXBwMkRCSGsxK1NkQ0YreklnRG5ia1N3T3hHQ0lLQ25weWRxNnl3cUtrSjdlL3VjR05DbVVDaXdidDA2VkZSVW9MMjlIWHYzN3AyVmhlVkVSRVNVdUJnaXlDOXZ4NW1BeUVLRVRDYURYcStQNnZ5RC9QeDhBSmkxQmRiZUxGaXdBSnMyYllJZ0NQamdndy9RMU5RMGErdENpSWlJS0xFd1JKQmZzUWdSZ1BOSVV6UjNJaFFLQmJLenMrZkVrYWFKWE1lYjh2UHpjZmJzV1J3OGVEQnF4OFNJaUlpSWZHR0lJTCtVU2lWc05wdTdkV3VnRUdHejJieiszbVFwS1NrWUdCaUk2bm4rb3FJaTlQZjN6N21qUFZLcEZDdFhyc1NxVmF0Z01wbXdaODhlTkRZMmNsZUNpSWlJWW9ZaGd2eWFQQ3RDRkVYSTVYS3ZzeUowT2gyQTREbzBwYWFtQWtCVWR5TXlNaktnVXFubTdIVG4vUHg4M0hYWFhjak96a1oxZFRVKytPQURtRXltZUMrTGlJaUlaaUdHQ1BMTDE4QTViN3NOV3EwV2dpQUVGU0kwR2cyVVNtVlVRNFFnQ0Nnc0xFUnJheXZzZG52VXJqdVRLQlFLckY2OUdtdlhyb1hGWXNIZXZYdFJXMXVMOGZIeGVDK05pSWlJWmhHR0NQSkxxVlFDQ0M1RVNDUVNhRFNhdU5WRkFNNGpUV05qWTJodmI0L3FkV2VhN094czNIbm5uU2dxS2tKZFhSMzI3Tm1Eam82T2VDK0xpSWlJWmdtR0NQTEx0Uk14ZVZhRXI3cUhjSXFybzNsMlg2UFJJRDA5ZmM0ZWFacElKcE5oeFlvVjJMQmhBd1JCUUZWVkZRNGVQTWdqVGtSRVJCUXhoZ2p5eTl0eEpyVmFqZEhSVWE5SFpFSU5FVGFiTGVvdmFvdUtpbkR0MmpWMktmcC82ZW5wdU9PT083QjgrWEtZVENiczNic1hKMCtlOUFpR1JFUkVSS0ZnaUNDL3BGSXBSRkVNcWMzcjhQQndVRFVKQm9NQkVva2s2a2VhY25KeUlKZkxjZUhDaGFoZWR5WVRCQUhGeGNXNCsrNjdVVkpTZ2t1WEx1SGRkOTlGUTBQRG5LMGZJU0lpb3ZBeFJGQkFvYzZLQUJEVUxvQW9pakFZREZFUEVhSW9vckN3RUJjdlh1UUw1RWxrTWhtV0xGbUN1KzY2QzFsWldUaDM3aHgyNzk2TmhvYUdxTGJiSlNJaW90bU5JWUlDVWlxVlUyb2lBUDhoSXA3RjFRQlFYRndNcTlXS3RyYTJxRjk3TnRCb05GaTllalUyYmRvRW85SG9EaE8xdGJXd1dxM3hYaDRSRVJFbE9JWUlDc2pYVG9TM1dSRktwUkl5bVN5a0VERTBOT1J4L1dqUWFyWEl5TWhBUzB0TFZLODcyNlNrcEdEZHVuWFl2SGt6TWpJeVVGZFhoOTI3ZDZPNnVwbzFFd0ZzMjdZTm16ZHZ4dWJObTZmODN2YnQyN0ZseXhiczJMRWpEaXR6Y3ExdDI3WnRZVDNmMytmZzc5cUo4TGtURVZIc01VUlFRSk5EaEZ3dWgxUXE5Um9pZ05DTHE0SG9EcDF6S1M0dVJrOVBEN3NSQlNFNU9SazMzM3d6N3J6elR1VGs1S0NwcVFtN2QrL0cwYU5IMGQzZEhlL2x6VGh2dmZVV0xCWUwzbnJyclhndkpXemhmZzZ6NFhNbklxTEFHQ0lvb01raEFuQjJhSXBHaUZDcFZOQm9OREY1b1pxZG5RMlZTc1hkaUJEb2REcmNkTk5OdVB2dXV6RnYzangwZG5iaXdJRURlUC85OTNIKy9Ia2VkUXJTdmZmZUM2VlNpUzFidHNSN0tXRUw5M01JOW5sc2ZFQkVOTE5KNDcwQVNueEtwUkxqNCtNWUd4dURUQ1lERURoRWhETFlMRloxRVlJZ1lONjhlV2hzYk1TU0pVc2dsZkt2ZTdBMEdnMldMVnVHeFlzWG82MnREUmN1WE1DWk0yZHc3dHc1NU9YbFlkNjhlZTVkSkpycXlTZWZ4Sk5QUGhudlpVUWszTThoMFBNcUt5dXhZOGNPdExlM1krL2V2WkVza1dKbzgrYk5VQ3FWZVB2dHQ0UDYrSzFidDBLdFZ1TjczL3RlMk5md2RSMGlTa3g4VlVVQlRSdzROekZFOVBiMmV2MzRwS1FrakkyTllXUmt4RDN4MnArVWxCUzB0N2RqZkh3Y0VrbDBOOGZtelp1SHVybzZ0TGEyb3JpNE9LclhuZ3VrVWlrS0N3dFJXRmdJazhtRUN4Y3VvTFcxRlpjdVhZSmFyVVp1Ymk1eWMzTmhOQm9oQ0VLOGwwc3pRSDE5L1p5ZktEOGJYYjkrSFJxTkpxVG5tTTFtcU5YcWlLOURSUEhCRUVFQlRSdzQ1K3ErcE5Gb1lMVmFZYlBacHJ6RHI5UHBBRGc3TkFVVElsSlRVMkczMjlIZjN3K2owUmpWdFN1VlN1VGs1S0NscFlVaElrSjZ2UjdMbGkzRGtpVkwwTmJXaHJhMk5qUTNONk9wcVFrcWxRbzVPVG5JemMxRmFtb3FBd1hSSFBQTFgvNHlwRGVCL3ZtZi94bk56YzE0ODgwM0k3b09FY1VQUXdRRk5IRW53c1gxN3BIWmJIYUhCaGV0Vmd0QkVEQTRPSWkwdExTQTE5ZnI5WkJLcGVqcDZZbDZpQUNjQmRZSER4NUVkM2MzVWxOVG8zNzl1VVlVUlJRVUZLQ2dvQUEybXcyZG5aMW9hMnZEeFlzWDBkemNESVZDZ1l5TURLU2xwU0V0TGMwZFBJbG85cHE4b3hESW1UTm52TDdKRk9wMWlDaCtHQ0lvSU5jUCtvbkYxZjVDaEVRaWdVYWpDYnE0V2hBRUdJMUc5UFQwWU1HQ0JWRmE5VitrcDZkRHA5T2hxYW1KSVNMS3BGSXA4dkx5a0plWEI3dmRqcXRYcjZLdHJRM1hyMS9INWN1WEFUai8vcVNucDgvSVVISGt5Qkg4NlU5L1FtTmpJeXdXQzlMVDAzSHJyYmZpa1VjZThmdThiZHUyWWVmT25RQXc1ZHkvdytIQUJ4OThnTDE3OTZLNXVSbERRME5RcVZRb0tDakFoZzBiOE1sUGZuTEs5WnFibS9IKysrK2p1cm9hVjY5ZWhkVnFoVjZ2eDZKRmkvRGdndzhHOVgxVFYxZUgxMTkvSFRVMU5lN1A1ZWFiYjhZamp6d3k1WHM0ME9jUXp1ZnVyUlh1eE1mMjd0MkxxcW9xZlB2YjN3WUFmUEdMWDhSZi8vVmYrN3pQVjcvNlZadzlleFkzM0hBRGZ2YXpud1c5UGlJaWlnNkdDQXJJMzA3RThQQ3cxK2VFMHFFSmNOWkZYTHAwS2Z4RkJsQlNVb0tUSjA5aWVIaVk1MjFqUkJSRjVPVGtJQ2NuQjREek9GdFhWNWY3bHl0VUtCUUs2UFY2ajE4Nm5TNmhDdDhkRGdkZWVPRUY3TjY5MitQeHpzNU92UGJhYXpoOStqUktTa3BDdnE3WmJNYTN2dlV0bkRsenh1UHhvYUVoMU5iV29ydTdlMHFJZVAzMTE3RjkrL1lwMStycDZjSEJnd2RSVlZXRmIzN3ptN2o1NXB0OTN2ZmRkOS9GZi8zWGY4SGhjTGdmNitqb3dCLy8rRWQ4K09HSCtOR1BmdVQrYzR1blZhdFdRYWZUWVdCZ0FJY09IZklaSW5wN2UxRmRYUTBBdU9PT082WnppVE5hYzNNemR1M2FoYk5ueitMNjlldVFTcVVvTGk3R1F3ODloTldyVjN0OWpzUGh3RnR2dllXMzMzNGJIUjBkME92MVdMZHVIZjdoSC80QldxM1cvWEhCRmxGUERJNGpJeVB1LzNjRnpvblhPWC8rUEw3d2hTOGdKU1VGcjczMjJwUmprcGN2WDhablAvdFpCa21pT0VtY2Y3VXBZVWtrRWlnVWlpbFRxd1ZCaUZxSHB0VFVWTlRYMTNzdHRJdUcvUHg4bkR0M0RzM056Vmk2ZEduVXIwOVRKU1VsSVNrcENmUG16UVBnZktIYzFkWGxudDF4OGVKRjJHdzI5OGRyTkJybzlYcG90VnFvVkNxUFgwcWxFcUlvVHR2YVgzLzlkWGVBS0M0dXhzTVBQNHlDZ2dJTURBemd2ZmZldzk2OWU4TUt2ZHUzYjNjSGlDMWJ0dUQyMjIrSFJxTkJUMDhQenB3NWcxT25UazE1VGtkSEI2UlNLVFpzMklEVnExY2pKeWNIVXFrVUowNmN3SzkvL1d0WXJWYjgrTWMveHF1dnZ1cHVmRERSK2ZQbjhlYWJiMkxod29WNDRJRUhrSmVYaC83K2Z2ejV6My9HZ1FNSDBOUFRnKzkrOTd2NCtjOS9IdE1nOTV2Zi9BYUE4MnY3N3J2dmVqem1JcFZLY2V1dHQyTFhybDJvcnE3R3dNQ0ExMTJTeXNwS09Cd09TS1ZTYk55NE1lSzFYYmx5QlZldVhJbjRPdFBCdGZNWGptZWZmUllqSXlOWXRHZ1JLaW9xME52YmkyUEhqdUViMy9nR25udnVPYXhjdVhMS2MxNTY2U1hzMmJNSEsxZXVSR2xwS1U2ZVBJbGR1M2FodHJZV1AvM3BUeUdYeTBOYWc2djE3NjVkdXlDVlNuSFBQZmY0L05nRkN4YWd1TGdZTFMwdHFLNnVudkt6ZTkrK2ZRQ0F1KysrTzZRMUVGRjBNRVJRVUpSS3BVZUlFQVFCS3BYS2I0Z1lIaDRPdXVPU3F4YWlwNmNuSmlGQ0ZFWE1temNQemMzTktDOHZUNmgzdmVjS3JWWUxyVmFMb3FJaUFNNTNPTTFtTTB3bUUvcjcrMkV5bVdBeW1YRDE2bFdNajQ5UGViNWNMb2RLcFlKTUpvTW9pbDUvUlVOM2R6Zis1My8rQndCUVhsNk9IL3pnQng0dmxKWXNXWUtjbkJ6OCt0ZS9Edm5hQnc4ZUJBQ3NYYnNXVHovOXRQdngvUHg4TEZ1MkRJODk5dGlVNTVTV2x1S2hoeDVDZG5hMngrTkZSVVVRUlJFdnYvd3krdnY3Y2VyVUtheGF0V3JLODgrZVBZdlZxMWZqMjkvK3RzZlhxS0tpQWtsSlNkaTFheGN1WExpQXlzcEtiTnEwS2VUUEtWaXU5VS9jQ1p6OE9RSE9kNkozN2RvRnU5Mk9xcW9xcnk4UVAvendRd0RBelRmZjdQRnVlTGl1WExtQ0kwZU9SSHlkNlJKdWlQakVKejZCKys2N3orTkk0VHZ2dklNWFhuZ0JPM2Z1bkJJaVJrZEhjZXJVS2Z6cVY3OXkvNHkyV0N6NGwzLzVGelEwTk9ETk45L0VndzgrR05JYVhIL3ZYU0ZpNHZlQk4vZmNjdzkrOXJPZjRjTVBQL1FJRWE1amdTcVZLaXBCa29oQ3gxZFNGSlRKSVFJSVBDdkM0WEJnZUhnNHFEUHdjcmtjT3AwT1BUMDlZZjhER2NqOCtmUFIyTmlJUzVjdVlmNzgrVEc1QndWUEVBUm9OQnBvTkpvcEx5YXRWaXNzRmd0R1JrWmdzVmpjdjBaR1JqQTJOZ2FielliUjBWSFk3WGFQWDlHb3QzanZ2ZmN3TmpZR0FQalNsNzdrOVozV2h4OStHTysvL3o0Nk96dER1cmJyKzhYWE9yMkZXMy92c3Q1eXl5MTQrZVdYQVRpSHQza0xFUXFGQXM4ODg0elhrUFhaejM0V2UvYnN3Y2pJU014RFJMQnV1T0VHNU9YbDRjcVZLemgwNk5DVXo3K3Jxd3QxZFhVQXZOZFpoR1BObWpWWXMyWk5WSzZWeUI1OTlORXBqMjNjdUJFdnZQQUNMbDY4T09YM0hBNEhubjc2YVkrR0Z5cVZDdi8wVC8rRXJWdTM0dURCZ3lHSGlGQnQyclFKMjdadHc2RkRoL0RVVTArNS94N1gxTlRnMnJWcnVQdnV1NkZTcVdLNkJpTHlqaUdDZ3FKVUtxZlVPS2pWYXArVHBsMHZrZ1lIQjROK1lSZXJvWE11U3FVU2VYbDVPSC8rUElxTGk5bUdOSUhKNVhMSTVYTG85ZnFRbnVjNjNoQ0owNmRQQTNET0dISHRta3dta1VoUVVWRVJjb2dvS1NsQmJXMHREaHc0Z09YTGw0ZjlEcXJaYkVaN2V6dmEydHJjai9tcVQ2cW9xRUJ5Y3JMWDMxT3IxVmk2ZENtT0hqMks1dWJtc05ZU0M3ZmZmanQrOWF0ZjRmVHAweGdhR3ZMWWJYQWRaZExyOVY2UDM1Qi9MUzB0cUt1clExdGJHem83TzkxL2h5ZS9TUVE0LzU0dldiSmt5dU5sWldVUUJNSGo3MStzYUxWYXJGKy9IdnYzNzhlcFU2ZmNmK1k4eWtRVWYyekdURUh4dGhPaDBXaGdzVmc4aWpVbmZyeE1KZ3VwdURvMU5SVjlmWDN1ZDRGam9hU2tCRU5EUXlHLytLTzV3MVVBSG1pM0twd0MvU2VlZUFJS2hRS2pvNk40N3JubjhNUVRUK0NkZDk2QnhXTHgrN3lMRnkvaWxWZGV3ZGF0VzNILy9mZmp2dnZ1d3hlKzhBVTg5OXh6N28reDIrMWVuNXVWbGVYMzJoa1pHUUNBL3Y3K0VEK2IyTG45OXRzaENBSnNOdHVVWTBhdW8weWJObTNpc2NRUTlQZjNZK3ZXcmZqYzV6NkhiZHUyNGR5NWM1QktwYmp4eGhzQndPdlBjYmxjN3ZVNHF1djRZQ3gvVmsva0NncXVQL3V4c1RGVVZsYWlzTEFRcGFXbDA3SUdJcHFLSVlLQ29sUXFNVDQrRHF2VjZuNU1yVmJENFhENGZBRVVhb2VtdExRME9Cd09uN3NiMFpDY25JeTB0RFNjUDM4K1p2ZWdtVzFvYUFnQW9uTFdmckx5OG5LOCtPS0xXTDU4T1FEZzBxVkxlT0dGRi9ESUk0L2dEMy80ZzljZzhJdGYvQUpQUHZray92Q0hQK0RjdVhNWUdSbEJZV0VoOXBiZkhBQUFJQUJKUkVGVTFxeFpnL3Z2dnovZ1BRTzkwSGE5U1BRVlF1SWhQVDNkL1E3NG9VT0gzSTlmdTNZTkRRME5BS0ozbEdtdWVPR0ZGM0R1M0RrODl0aGplUFBOTi9IU1N5L2htOS84SnA1NDRnbWZ6L0ZXbXdRQUpwTUpOcHNOQm9NaFZzdjFzR1RKRW1Sblo2T3FxZ3BqWTJNNGR1d1lob2FHL0JabEUxSHM4VzBjQ29wclZzVEl5SWo3alBqRVdSSGVpcUZERFJFYWpRWnF0UnBkWFYwQjN6Mk5SRWxKQ2FxcXFtQXltVUkrTGtPem55aUtzTmxzSG9IWm0zRGZoUzBzTE1UM3YvOTluRDkvSHUrODh3NzI3OStQb2FFaHZQTEtLNml0cmNWM3Z2TWQ5MUc3ZDk1NUIzLzg0eDhCT04rTi9mU25QNDM4L0h5UG8zaXVtUXpoTXBsTUFIelhhY1RMNXMyYmNmYnNXWnc4ZVJJV2l3VXFsY3BkbUY1WVdCaVRtVEt6MmZIanh5R1ZTdkhvbzQ5NjdDNWN1SERCNTNPc1ZpdmEydHFRbTV2cjhmalJvMGNCSU9KZEFHKzdIOTRJZ29DNzdyb0xPM2Jzd0xGang3QnYzejdJWkRMY2Z2dnRFZDJmaUNMRG5RZ0tpcXR3TGRSWkVRTURBeUhkSnowOUhkZXZYdzl6bGNISnlzcUNWcXRGWTJOalRPOURNNU9yZmlCUXk4OUlqOFF0V0xBQVgvbktWL0RiMy83V2ZhVGt5SkVqN2hkb0FOdzk5OHZMeTdGMTYxWVVGQlI0QkFqWHJvay9nYjRIWGJ0eUJRVUZJWDhPc2JSKy9Yb29GQXBZclZaOC9QSEhBUDV5bklXN0VLR1R5V1N3Mld3ZUJkUm1zeGsvLy9uUC9UN3Zaei83bWNlZzBXdlhydUZYdi9vVkFPRGVlKzhOZXowcWxRcWpvNlB1RUJ2SW5YZmVDVkVVOGNFSEgrRG8wYU5ZdDI1ZHdnVmZvcm1HSVlLQzR0cUptSGgwYWVKT2hEZEpTVW13V3EwZS93QUZrcDZlanY3Ky9waWV0UlVFQVNVbEpiaDgrYkxQQUVSemwydUlYRzF0TGZyNityeCtUSDkvLzVTQmNlRXlHbzE0OXRsbjNmOWZYMS92L205WGZZYXZ3WGF1SW5CL1RwOCs3Zk9vVW1Oam83czRkcnJtcDB3TVFiNk95d0RPbnk5cjE2NEZBQncrZkJnZEhSMDRmLzQ4SkJJSjM0RU9nNnZ6MXBlKzlDWDgrNy8vTzM3d2d4L2dNNS81ak45ZFg0VkNBYlBaak05ODVqUDQ0UTkvaU85OTczdDQ0b2tuM0VNUmx5MWJGdlo2eXNyS0FEaG5WM3pyVzk4SytQRkdveEUzM1hRVERoMDZoTEd4TVI1bElrb0FEQkVVbEluSG1WeWtVaW5rY3JuUEVPRWFFaFhLYm9TckxxS3JxeXVDMVFaV1dGZ0loVUtCcHFhbW1ONkhacDViYnJrRkFHQ3oyZkRpaXk5T09YSXhQajZPbi96a0p3R1BPM25qcXhabjRyVW1GbXk3amc1NmU5N2c0S0RYU2RhVGRYVjF1ZWRlVEw3bml5KytDTUQ1dlh6bm5YY0d2RlkwVER6NmVPM2FOYjhmNjlweE9IYnNtSHNYWXZueTVSNHRSeWs0bi8vODUvSHd3dzlEcDlQaDhPSERxSzZ1eHBZdFcvRE1NOC80Zkk0Z0NQaVAvL2dQckZ5NUVrZU9ITUdSSTBlUW01dUxyVnUzNGd0ZitFSkU2M25xcWFld1lNRUNYTHAwS2VndVQzZmRkUmNjRGdleXM3TTVOSlFvQWJBbWdvSWlrOGtna1VoQ21oV2gxV29oa1VoZ01wbVFscFlXMUgzVWFqVzBXaTI2dXJxOERxS0tGbEVVc1dEQkF0VFYxYUdzckF3S2hTSm05NktaWmYzNjllNHB1WldWbGZqNjE3K09UMzNxVTBoUFQwZG5aeWQyN3R5SjZ1cHEzSERERGU0aTMyQTk5ZFJUV0x0MkxkYXZYNCtDZ2dKSXBWSzB0YlhoOTcvL1BRRG5pL21KOHdxV0xsMktJMGVPb0thbUJzOC8venp1dSs4K3FGUXFORFUxNFhlLys1M1hDZFdUYWJWYS9QNzN2OGZWcTFkeDk5MTNJems1R2EydHJYajExVmZSMHRJQ0FIam9vWWVDL2g2TjFNUzJ1YSs4OGdyKzltLy9GcGN1WGZJNm84SVZHSHA3ZS9IbW0yOENBTzY0NDQ1cFdlZHNJNVZLOGZqamorUHh4eCtmOG50NzkrNzErOWpXclZ1eGRldFd2OWNQZEkzSmNuTno4ZEpMTDRYMEhGZlRqYnZ1dW9zdHVva1NBRU1FQlUybFVua05FYjdPWlVza2tyRHFJdExTMG1KZUZ3RUF4Y1hGYUdob3dQbno1N0ZvMGFLWTM0OW1CbEVVOGMxdmZoTmYvZXBYMGRYVmhSTW5UdURFaVJNZUgvUEVFMCtncjY4djVCQXhQajZPUTRjT2VYUWNjcEZLcGZqeWw3L3NVY1Q2MmM5K0Z0WFYxUmdlSHNiKy9mdXhmLzkrOSsvcGREcjg2RWMvOHR0ZEIzQyttOS9XMWpibCtTNmJObTN5T2lrN1ZsYXVYT211ZmFxc3JFUmxaYVY3SFpOSkpCTGNkdHR0ZU9PTk45RGYzdysxV2owbmhzS1JkNjRwMTlPMWEwWkUvdkU0RXdYTjE2d0lmM1VGZXIwKzZNSTVGMWRkUkRqSFJVSWhrOGt3Zi81OE5EYzNUMXUvYzVvWnNyT3pzVzNiTnR4Ly8vM0l6czZHVkNxRlJxUEJpaFVyOFB6enorT0JCeDRJNjdwZi8vclhzWHIxYXFTa3BFQVVSU2dVQ3VUbDVXSExsaTM0NVM5L09lWEZVVUZCQVY1NjZTWGNkdHR0TUJxTmtFZ2tNQmdNdU9PT08vRHl5eStqc0xBdzREMUZVY1Izdi90ZFBQNzQ0OGpOellWRUlvRmFyVVpGUlFYKzdkLytEZi82ci8vcWRSWkFyTWpsY2p6Ly9QTllzV0lGRkFvRjVISzUzNk1wRTNjZU5tell3RjNET1dyUG5qMW9iVzExZnk4UVVmd0pqbUI3ck5HYzk5RkhIMkZ3Y05EamhVNVRVeFBPbmoyTCsrNjd6MzErZTZLR2hnWTBOamJpdnZ2dUMvbytJeU1qZVB2dHQ3Rm16UnJrNU9SRVplMitqSTZPWXZmdTNTZ3ZMOGZDaFF0amVpK0t2WDM3OXJIb2RwWnBhR2pBMDA4L0RRRDQ4WTkvak1XTEYwZjErdnc3azlpKzhZMXZRQkFFSEQxNkZFYWpFUysvL0xMUENleEVGRHVDbHpPRTNJbWdvSG5iaVFqVTVsV24wOEZxdFU1NVhxRDdKQ1VseGJ5NEduQjJIeWtxS2tKVFUxTkNEZHNpSXFjLy8vblBBSURNekV3ZU81eURhbXBxY09MRUNkeDQ0NDM0OFk5L3pBQkJsRUJZRTBGQlV5cVZzRnF0R0I4ZmR4OS9tTmptMWR2MFV0Y3dONVBKNU83d0ZJenBtQmZoVWxKU2dwYVdGclMydG1MZXZIblRjazhpQ3N4c051UEFnUU1BbkhNQ1dFdzc5N2dLNm9rbzhYQW5nb0xtcmMxcm9Ga1JhclVhb2lpR1ZWeHRNcGxDbWpFUkxvMUdnL3o4ZkRRME5QanRXMDlFMCt1UGYvd2pSa1pHb0ZBbzhGZC85VmZ4WGc0UkVVM0FFRUZCOHhZaUZBb0ZKQktKenhBaENFTFl4ZFVBcHVWSUV3RGNjTU1OR0I0ZVJtdHI2N1RjajRpOE8zRGdBR3ByYS9HYjMvekdQZC9pb1ljZThyclRTVVJFOGNQalRCUTBieUZDRUFTL3N5SUFaMTFFcURzUkNvVUNlcjBlMTY5ZjkyaDVHU3M2blE1NWVYbW9yNjlIUVVIQnRIYXJJYUsvZU82NTV6eisvNmFiYnNMRER6OGNwOVVRRVpFdmZLVkVRZk1XSWdEL0ErZUE4TnE4QXM0alRkTzFFd0VBNWVYbE1Kdk51SFRwMHJUZGs0ZzhwYVdsUVJSRlpHUms0Ty8vL3UveG5lOThCNklveG50WlJFUTBDWGNpS0dpK1FvUkdvMEZIUjRmUDUrbDBPdGhzTnBqTlpuY05SVERTMDlQUjNOeU1rWkdSa0lxeXc1V1VsSVQ4L0h6VTE5ZWpzTENRdXhGRWNmRHFxNi9HZXdsRVJCUUV2a3Fpb0Vra0VzamxjcTg3RWFPam96NWJwRTdzMEJTS3RMUTBBTk5YRndFQVpXVmxzRmdzdUhqeDRyVGRrNGlJaUdpbVlZaWdrUGliRmVIclNKTktwWUpNSmd1NUxrSXVseU01T1huYVdyMENnRmFyUlVGQkFlcnI2OW1waVlpSWlNZ0hoZ2dLaVZLcGhNVmk4WGdzVUlnQXdxK0xTRTlQbjlhZENNQzVHekV5TW9JTEZ5NU02MzJKaUlpSVpncUdDQXBKT0RzUlFIZ2RtZ0Rua2FiQndjRXB3U1dXTkJvTkNnc0wwZERRd0NuV1JFUkVSRjR3UkZCSXdnMFJlcjBlQXdNRGNEZ2NJZDB2TFMwTmdpQk0rMjVFYVdrcFJrZEh1UnRCUkVSRTVBVkRCSVZFcVZSaWZId2NZMk5qN3Nja0VnbVVTbVhBRUdHMzJ6RThQQnpTL1dReTJiVFhSUURPM1lpaW9pTFUxZFY1Zks1RVJFUkV4QkJCSVZLcFZBRGd0UzRpMEhFbUFHRWRhWXBIWFFUZ3JJMFlIeDlIWTJQanROK2JpSWlJS0pFeFJGQkkvTTJLOExmTG9GQW9vRkFvd2k2dUhob2E4aHRTWWtHcFZLS2twQVJOVFUzVFdwTkJSRVJFbE9nWUlpZ2svcVpXV3l3V3Z6VVBycnFJVUtXbXBzYWxMZ0lBRmk1Y0NKbE1odHJhMm1tL054RVJFVkdpWW9pZ2tQZ0xFZVBqNDFNZW55amNOcTlTcVJSR28zSGE2eUpjOXk0cks4T2xTNWZDQ2tBMHZVUlJaRWN0Q3ByZGJvY29pdkZlQmhIUmpNUVFRU0dSeStXUVNDUlR3b0pXcXdVQURBME4rWHl1VHFmRDRPQmdXRVBjMHRQVGNmWHExWkM3TzBWRFVWRVJ0Rm90cXF1cnAvM2VGQnFWU3VYMzd5RFJSRU5EUSs3dWNrUkVGQnFHQ0FxWnR6YXZHbzBHQVB6V1JlajFlb3lQajRmMUlpOHpNeE1qSXlOaDdXUkVTaUtSWU1tU0planM3SXpMa1NvS1hscGFHam82T3VLOURKb2hPam82a0pxYUd1OWxFQkhOU0F3UkZESi9zeUw4aFloSU9qU2xwS1JBSnBPaHM3TXo1T2RHUTNaMk5sSlRVN2tia2VBS0NnclEwOU9EdnI2K2VDK0ZFbHhmWHg5NmVucFFXRmdZNzZVUUVjMUlEQkVVTW04aFFoVEZnRWRKWkRJWjFHcDFXTHNKZ2lBZ016TVRWNjllRGZtNTBiSmt5UkwwOXZiaTh1WExjVnNEK2VlcVlhbXBxV0dRSUovNit2cFFVMU9Ec3JJeTFrUVFFWVdKSVlKQzVpMUVBTTY2aUVERDVIUTZYZGdGeXBtWm1lanA2WW5iOExlVWxCVGs1dWFpdXJvYU5wc3RMbXVnd0l4R0k4ckx5MUZiVzR2NitucVlUQ1lXV3hQc2RqdE1KaFBxNit0UlcxdUw4dkp5R0kzR2VDK0xpR2pHa3NaN0FUVHpLSlZLakk2T1lueDhIQkxKWDNLb1JxTUp1Rk9nMSt2RFByT2VtWmtKaDhPQmE5ZXVJVGMzTjZ4clJHcnAwcVY0NzczM1VGOWZqOFdMRjhkbERSU1kwV2pFNnRXcjBkcmFpb2FHQnBqTlpnYUpPVTRVUmFqVmFxU21wbUwxNnRXUVN2blBIeEZSSlBoVGxFTG1hdk02T2pycW5tQU5PSGNpUmtaRy9MWk4xT3YxYUdwcW1oSkFncjJ2d1dCQVoyZG4zRUtFV3ExR2FXa3A2dXJxM0YyYktERkpwVklVRnhlanVMZzQza3NoSWlLYWRYaWNpVUxtYjJvMUVMaTQydUZ3WUhCd01LeDdaMlZseGEzVnEwdEpTUWxVS2hYT25Ea1R0elVRRVJFUnhSTkRCSVVzVUlnSU5Dc0NRTml0V3VQWjZ0VkZGRVZVVkZTZ3M3TXpidDJpaUlpSWlPS0pJWUpDNWl0RXVJNzIrTnVKRUVVUldxMDI3T0pxbzlFSXVWd2U5eGZ2MmRuWnlNckt3cGt6WjhJYW5rZEVSRVEwa3pGRVVNaGNJY0ppc1hnOHJsQW9JSlZLQTNabzB1djE2Ty92RCt2ZWlkRHExYVdpb2dKbXN4bE5UVTN4WGdvUkVSSFJ0R0tJb0pDSm9naTVYRDRsUkFET0kwMkJKbEpIRWlLQStMZDZkZEZxdFNncEtVRmRYUjNNWm5OYzEwSkVSRVEwblJnaUtDd3FsY3BuaUFpMEU1R2NuQXlMeFlMUjBkR3c3ajJ4MVd1OGxaYVdRaTZYNC9UcDAvRmVDaEVSRWRHMFlZaWdzUGdLRWNFTW5ETVlEQUFROW02RVFxR0EwV2lNZTEwRTRHd2p1bXpaTW5SMGRLQ3RyUzNleXlFaUlpS2FGZ3dSRkJaL094RjJ1OTNyUkdzWHRWb051VndlMFpFbVY2dlhSSkNUazRQYzNGeWNQbjBhVnFzMTNzc2hJaUlpaWptR0NBcUxTcVZ5VDYyZUtKZzJyNER6U0ZOZlgxL1k5M2UxZW8wa2lFVFRzbVhMWUxmYlVWMWRIZStsRUJFUkVjVWNRd1NGeFRXcE9wdzJyNEF6UkVRU0FBd0dBeFFLUmNMc1JpaVZTaXhkdWhRWEwxN0U5ZXZYNDcwY0lpSWlvcGhpaUtDd3VFTEU1Q05OYXJVYVFPQVFZVEFZTURnNENKdk5GdGI5WGExZUU2RXV3cVdvcUFqcDZlazRlZklrN0haN3ZKZERSRVJFRkRNTUVSUVdYeUZDRkVXb1ZLcWdqak1CNFUrdUJoS24xZXRFSzFhc2dNVmlRVjFkWGJ5WFFrUkVSQlF6REJFVUZsOGhBZ2l1eld0U1VoSkVVWXg0WGdTQWhHajE2cUxWYWxGZVhvN0d4c2FFcWRjZ0lpSWlpamFHQ0FxTFFxR0FSQ0lKdTgycklBalE2L1VSRlZmTDVmS0VhZlU2VVVsSkNaS1RrM0gwNkZFZWF5SWlJcUpaaVNHQ3d1YXZ6YXZGWWduNEF0cGdNRVQ4Ym4waXRYcDFFUVFCSzFldXhORFFFR3BxYXVLOUhDSWlJcUtvWTRpZ3NQa0xFVUJ3SFpwTUp0T1VOckdoU0xSV3J5NTZ2UjZMRnk5R1UxTVR1elVSRVJIUnJNTVFRV0h6TjdVYUNLNUQwL2o0T0FZSEI4TmVRM0p5TXBSS1pjTHRSZ0RBZ2dVTGtKR1JnV1BIam5FSUhSRVJFYzBxREJFVU5xVlNHZEZPaEU2bmd5QUlFZTBpSkdLclZ4ZlhzU2E3M1k3VHAwL0hlemxFUkVSRVVjTVFRV0ZUcVZTdzIrMVQzbVZYS3BVUVJURmdtMWRSRktIVDZTSXFyZ2IrMHVvMUVkL3RWNmxVV0xGaUJTNWZ2b3pMbHkvSGV6bEVSRVJFVWNFUVFXR0x0TTByRVBua2F1QXZyVjRUY1RjQ0FISnpjMUZZV0loVHAwN0JiRGJIZXpsRVJFUkVFV09Jb0xENUN4SEJ0SGtGb3RPaFNTYVRJVDA5SGUzdDdSRmRKNVlxS2lvZ2w4dHgvUGh4T0J5T2VDK0hpSWlJS0NJTUVSUzJRRHNSZ1k0ekFjNmRpTEd4c2FBQ2h6ODVPVG00ZXZWcXdzNWxrTWxrdU9tbW05RFYxWVhhMnRwNEw0ZUlpSWdvSWd3UkZMWkFPeEYydXgwakl5TityNUdjbkF3QUVlOUdaR2RudzI2M0o5VDA2c2xTVTFPeGFORWkxTmZYSit6Ukt5SWlJcUpnTUVSUTJFUlJoRnd1ajZoRGswd21nMGFqaWJpNFdxVlN3V2cwb3FPakk2THJ4TnJDaFF1Um5aMk5ZOGVPc1Q2Q2lJaUlaaXlHQ0lwSXBBUG5nT2pVUlFET0kwMGRIUjBKWFhQZ2F2c3FrOGx3NU1pUmlBYnRFUkVSRWNVTFF3UkZKRkNJQ0xZdUlsb2hZblIwRk4zZDNSRmZLNWJrY2puV3JGbUQvdjUrbkQxN050N0xJU0lpSWdvWlF3UkZ4RmVJRUVVUktwVXE2RGF2Rm9zRm82T2pFYTBsS1NrSlNVbEpDWCtrQ1hCK3pzdVhMMGR6Y3pQblJ4QVJFZEdNd3hCQkVWR3BWQmdkSGZWNkxDZllXUkVHZ3dGQTVNWFZnSE0zSXBGYnZVNVVWRlNFd3NKQ25EaHhBZ01EQS9GZURoRVJFVkhRR0NJb0lxNE9UZDY2TUFVYklwUktKWlJLWmNURjFZQXpSQXdQRDBjbGtFeUg1Y3VYUTZ2VjR2RGh3eEh2eEJBUkVSRk5GNFlJaWtpZ05xOW1zem1vNHVGbzFVVVlEQWFvVktvWmNhUUpjQjc3V3J0MkxXdzJHNnFxcWhKMnpnVVJFUkhSUkF3UkZKRkFBK2VBNERvMFJTdEVDSUl3bzQ0MEFjNnYwOXExYTlIWDE0ZVRKMC9HZXpsRVJFUkVBVEZFVUVUOGhZaWtwQ1FBd09EZ1lNRHJHQXdHREE0T3dtYXpSYnltN094czlQZjNCOVVaS2xHa3BLUmc1Y3FWYUcxdFJYMTlmYnlYUTBSRVJPUVhRd1JGUkM2WFF5S1IrRHpPQkFUZjVoVUFUQ1pUeEd0S1MwdURYQzVIVzF0YnhOZWFUdm41K1NndkwwZE5UUTJ1WExrUzcrVVFFUkVSK2NRUVFSRVJCQUZLcGRKcmlKREw1WkRMNVVIdFJHZzBHc2hrc3FnVVYwc2tFdVRtNXM3SUYrSmxaV1VvS0NqQThlUEgwZHZiRysvbEVCRVJFWG5GRUVFUjh6VXJBbkFlYVFwbUowSVFoS2pWUlFCQWJtN3VqRHZTNUhMampUZkNZRENncXFvcXFIb1NJaUlpb3VuR0VFRVJDeFFpZ3RtSkFLSlhYQTBBNmVucFVDZ1VNM0kzUWlLUllNMmFOWkJLcFRoNDhLRFByeTBSRVJGUnZEQkVVTVQ4aFFpdFZndUx4UkpVd2JUQllFQi9mMzlVMnB3S2dvRGMzTndaVnhmaG9sQW9jTXN0dDJCOGZCeVZsWldjSVVGRVJFUUpSUnJ2QmRETXAxS3BZTGZiWWJWYUlaZkxQWDdQMWFGcGFHaklYVHp0aTlGb2hNUGhRSDkvUDFKU1VpSmVWMjV1TGxwYVdqQTRPT2hleDB5aTBXaHd5eTIzNE1NUFA4U2hRNGV3WWNNR3lHU3llQzlyeHJEWmJHaHRiVVZYVnhjc0ZndG5jTXhSb2loQ3BWSWhMUzBOQlFVRmtFcjV6eDRSVVRUd3B5bEZiR0tiVjE4aFluQndNR0NJMEdxMWtNbGs2TzN0alVxSVNFdExnMEtoUUZ0YkcwcExTeU8rWGp6b2REcDNrRGg4K0RCdXVlVVdpS0lZNzJVbHZON2VYdFRWMVNFbEpRV2xwYVhRYXJYOHVzMVJkcnNkUTBORDZPam93TWNmZjR5eXNqSVlqY1o0TDR1SWFNYmpjU2FLV0tDcDFVQndiVjRGUVlEUmFFUlBUMDlVMXVVNjBqUVQ2eUltU2s1T3hycDE2OURYMTRlUFB2b29xQW5nYzFsdmJ5OXFhMnRSWGw2TzB0SlM2UFY2Qm9nNVRCUkY2UFY2bEphV29yeThITFcxdGV4OFJrUVVCUXdSRkRGL0ljSjFsQ0RZNG1xajBSalZmK0R6OHZKZ01wbUN2bitpU2sxTnhkcTFhM0g5K25VY1BYb1VEb2NqM2t0S1NEYWJEWFYxZFZpMGFCRU1Ca084bDBNSnhtQXdZTkdpUmFpcnE0dktZRXNpb3JtTUlZSWk1aTlFQU1HM2VRV2NrNXVIaDRlalZraWNtcG9LcFZJNTQzY2pBQ0FqSXdPclY2OUdlM3M3amh3NXdoMEpMMXBiVzVHU2tzSUFRVDRaREFha3BLU2d0YlUxM2tzaElwclJHQ0lvWXFJb1FpNlhSNlhOcSt1c2NyUjJJMlo2bDZiSmNuSnlzSHIxYW5SMGRLQ3Fxb3JGd3BOMGRYVWhPenM3M3N1Z0JKZWRuWTN1N3U1NEw0T0lhRVpqaUtDb0NOVG0xV3Exd21xMUJyeU9RcUdBUnFPSnlaRW1rOGtVdFd2R1UyNXVMdGF1WFl1dXJpNVVWbFppYkd3czNrdEtHQmFMeFYySFErU0xWcXVGMld5Tzl6S0lpR1kwaGdpS0NwVktoWkdSRWErL043RkRVekNpV1Z3Tk9JOUlxVlFxWEw1OE9XclhqTGVzckN5c1g3OGUvZjM5T0hqd1lGQUJiUzZ3Miswc29xYUFSRkhrTGg0UlVZUVlJaWdxQWsydEJvTHIwQVE0WC9SSGN5ZENFQVFVRkJUZzh1WExzNm9nT1MwdERSczJiTUR3OERBT0hEamdNOFFSRVJFUlJSdERCRVdGYXlmQ1c3R3ZXcTJHSUFnaDdVU01qWTFGdGFOU2ZuNCt6R2J6ckRzSGJUUWFjZXV0dDhKcXRlTEFnUU5CQnpVaUlpS2lTREJFVUZTbzFXb0EzanMwU1NRU2FEU2FvRU5CY25JeUpCSkpWSGNqOUhvOWtwT1RaOVdSSmhlOVhvK05HemRpZkh3YysvZnZSMWRYVjd5WFJFUkVSTE1jUXdSRmhTdEUrQ3BXREtYTnEyczRWTFFIUWhVVUZPREtsU3V6c2pXcVZxdkZwazJib05WcVVWbFppWXNYTDhaN1NVUkVSRFNMTVVSUVZBUVRJa0k1bnBTU2toTFY0bXJBMmFWcGJHd01uWjJkVWIxdW9sQ3BWTGoxMWx1Um01dUxFeWRPNE96WnM3T3FCb1NJaUlnU0IwTUVSWVZyNEp5dkVLSFZhbUczMjMwV1gwOW1OQnBoTXBtaTJrRkZwVkloSXlOalZoNXBjaEZGRWF0V3JjS2lSWXZRMU5TRXFxb3F0b0FsSWlLaXFHT0lvS2lRU3FXUXkrVitkeUtBME5xOGpvK1BvNysvUDJwckJKeEhtam82T21iOUMrdlMwbEtzV2JNR1hWMWQrT0NERHpBOFBCenZKUkVSRWRFc3doQkJVYU5XcXdPR2lHRHJJcEtTa2lDWHk2TmVGNUdUa3dOQkVHYk5CR3QvY25KeXNISGpSdGhzTnV6ZHUzZE9mTTVFUkVRMFBSZ2lLR3I4aFFpbFVnbFJGRU9xaXpBYWpWRVBFVktwRkRrNU9iUDZTTk5FeWNuSnVPMjIyMkEwR25Ia3lCR2NQSG1TUTdhSWlJZ29ZZ3dSRkRYK1FvUWdDTkJxdFNHSGlHZ1hWd1BPSTAzWHIxOFB1ajVqcGxNcWxWaS9majJXTEZtQ2l4Y3ZZdCsrZlZFL0prWkVSRVJ6QzBNRVJZMWFyWWJOWnZOWmJ4QkttMWZBR1NLR2g0Y3hPam9hclNVQ0FESXlNcUJRS05EYTJoclY2eVl5UVJDd2NPRkNiTnEweVQxUG9ybTVPZDdMSWlJaW9obUtJWUtpSnRoWkVjRzJIVTFKU1FHQXFCOXBFZ1FCK2ZuNWMzS1dndEZveE9iTm01R1hsNGZUcDAranFxb0tJeU1qOFY0V0VSRVJ6VEFNRVJRMWdVS0VWcXVGdytFSXVsT1FYQzZIVnF1TmVvZ0FnS0tpSWd3TkRhRzd1enZxMTA1MFVxa1VOOTEwRTFhdFdvWHIxNi9qdmZmZXc0VUxGemhUZ29pSWlJTEdFRUZSRTh4T0JCQjhtMWNnTnNYVkFLRFg2MkUwR3Vma2JvUkxmbjQrN3J6elRxU21wdUxreVpNNGNPQUFUQ1pUdkpkRlJFUkVNd0JEQkVXTlVxbUVSQ0tKV3B0WHdIbWtLUlloQW5EdVJseTVjbVhXejR6d1I2MVdZOTI2ZFZpelpnMHNGZ3YyN3QyTDZ1cHEyR3kyZUMrTmlJaUlFaGhEQkVXTklBaFFxVlErUTRSY0xvZGNMZzk1SjhKcXRZWVVQSUtWbDVjSEFKeWZBT2RNaVR2dnZCTWxKU1ZvYW1yQysrKy9qNDZPam5ndmk0aUlpQklVUXdSRmxiODJyNEN6TGlLVVFKQ2NuQXlKUkJLVFZxOHltUXk1dWJseitralRSRktwRkV1V0xNSG16WnVoVXFsUVZWV0ZEei84Y0U3V2pSQVJFWkYvREJFVVZZRkNSRkpTVWtnN0VSS0pCTW5KeVRFOTB0VFQwNE9CZ1lHWVhIOG0wdXYxMkxoeEkxYXVYQW16Mll3REJ3Nmdzckl5Wm44R05MMjJiOStPTFZ1MllNZU9IWEc5QmhFUnpXd01FUlJWYXJVYUZvdkZaNmVmcEtRa21NM21rS1lteDdJdUlpMHREVnF0RnBjdVhZcko5V2NxUVJCUVdGaUl1KzY2Qzh1WEw4ZkF3QUQyNzkrUHFxb3FGbC9QY0crOTlSWXNGZ3ZlZXV1dHVGNkRpSWhtTm9ZSWlpcTFXZzJIdytGekdyUldxd1VRV25HMTBXaEVmMzgveHNmSG83TEd5WXFLaW5EcDBxV1lYWDhtazBna0tDNHV4dDEzMzQybFM1ZWlwNmNIZS9ic3djY2ZmOHlkaVJucTNudnZoVktweEpZdFcveCszSVVMRnlLK0JoRVJ6VjdTZUMrQVpwZUpiVjVkL3ozUnhBNU5lcjArcUdzYWpVYU1qNCtqdjc4ZlJxTXhlb3Y5ZjRXRmhhaXBxVUZuWnlkeWNuS2lmdjNaUUJSRmxKU1VZTjY4ZVRoLy9qd2FHeHR4NWNvVkdBd0d6SjgvSDNsNWVSQkZNZDdMcENBOCtlU1RlUExKSjMzK2ZtVmxKWGJzMklIMjluYnMzYnMzckdzUUVkSHN4NTBJaXFwZ0JzNEJvYzJLMEdxMVVDZ1VNU211QnB5dGFiT3lzbGhnSFFTcFZJclMwbExjZSsrOVdMRmlCY2JIeDNIOCtIRzg4ODQ3cUs2dURucVFJQ1d1K3ZwNnRMZTN4M3NaUkVTVTRMZ1RRVkVWS0VSSXBWS29WS3FRUWdUZzNJM282ZW5CZ2dVTElsNmpONFdGaFRoeTVJalBIUlR5SkpWS01XL2VQTXliTncvZDNkMW9hV2x4NzFCa1pXV2hvS0FBV1ZsWmtFcjVJNGFJaUdnMjRyL3dGRlZTcVJSeXVUeXFIWm9BWjNGMVMwdExwTXZ6S1RzN0cwcWxFaGN1WE1DaVJZdGlkcC9aS0RVMUZhbXBxVmk2ZENrdVhyeUlscFlXZEhaMlFpS1JJRE16RXprNU9jak96b1pjTG8vM1VvbUlpQ2hLR0NJbzZvSnA4M3I1OHVXUXJwbWFtb3FhbWhvTUR3OURvOUZFdXNRcEJFSEF2SG56ME56Y2pMS3lNa2drUE9rWEtxVlNpZExTVXR4d3d3M282ZWxCZTNzNzJ0dmIwZEhSQVVFUWtKYVc1ZzRVaWI3YjQzQTQ4TUVISDJEdjNyMW9ibTdHME5BUVZDb1ZDZ29Lc0dIREJuenlrNS8wK3J5V2xoYTg4Y1liT0hQbURQcjcrNkhSYUxCZ3dRTGNjODg5dU9XV1c3dytaL1BtelFDQSsrKy9IMDgrK1NUT25EbUQxMTkvSFEwTkRiQmFyY2pLeXNMdHQ5K092L21idi9HNnN4UHFXcmR0MjRhZE8zY0NnRWZOZzJzZDN0WTIrV085WGVPNTU1N0RnUU1ISUlvaWR1N2M2VDY2T0ZsMWRUV2VlZVlaQU1EWHYvNTFiTnk0TWVLdklSRVJUVCtHQ0lvNnRWcnQ5Mnk4VHFmRDJOZ1lSa1pHb0ZRcWc3cW0wV2lFUkNKQlYxZFhURUlFQU15Yk53OTFkWFZvYTJ0RGZuNStUTzR4RndpQzRMRTcwZC9mN3c0VXAwK2Z4dW5UcDZGV3E1R1Nrb0tVbEJTa3BxWkNyOWNuVEhBem04MzQxcmUraFRObnpuZzhQalEwaE5yYVduUjNkM3NORVR0MzdzUi8vL2QvZTNUNUdoZ1l3TW1USjNIeTVFbmNkdHR0K05yWHZnWkJFSHplZStmT25kaTJiWnZIWTVjdlg4YU9IVHRRWDErUDczNzN1MUZaYXl4czJyUUpCdzRjZ04xdXgwY2ZmWVE3N3JqRDY4Y2RQSGdRQUtEUmFMQjI3VnFQMzR2RzE1Q20rdUNERC9DblAvMEpMUzB0RUFRQnVibTUrTWQvL0Vlc1dMSEM0K01hR2hydzZxdXZvcWFtQmlNakk4ak16TVNHRFJ2dzBFTVBRYUZRZUh6czVzMmJvVlFxOGRaYmIrRzExMTdEdSsrK2k5N2VYbVJtWnVMaGh4K2U4dWNmaXpVUVVYd3hSRkRVcWRWcWRIVjErZng5VjFlbWdZR0JvRU9FS0lwSVNVa2tib08zQUFBZ0FFbEVRVlJCZDNjM0Nnc0xvN0hNS1pSS0pYSnpjOUhTMHNJUUVVWEp5Y2xJVGs1R2VYazVob2FHME5uWmlaNmVIdlQwOU9ES2xTc0FuSCsrUnFNUktTa3BTRTVPaGthamdVYWppY3VMaHUzYnQ3dGZsRy9ac2dXMzMzNDdOQm9OZW5wNmNPYk1HWnc2ZFdyS2MvYnUzZXQrOFY5UlVZSDc3NzhmV1ZsWjZPM3R4ZHR2djQzS3lrcnMzNzhmUlVWRmVQREJCNzNldDZhbUJvMk5qZGk0Y1NQdXVlY2VKQ2NubzZHaEFkdTNiMGQvZnorT0hEbUN3NGNQWTkyNmRSR3QxWmZmL09ZM0FJRFhYMzhkNzc3N3JzZGp3Ymp4eGh2ZFJ4VVBIejdzTlVRNEhBNGNQbndZQUxCaHd3YVBJMjdSK0JxR1ltaG9DQjk5OUZIRTE1a3VlWGw1eU12TEMvbDVyNy8rT3JadjN3NmRUdWZleWFtdHJjWDU4K2M5WHNDLysrNjcrTWxQZmdLWlRJWlZxMVpCbzlHZ3RyWVd2L3ZkNzNENjlHbjg4SWMvOUxvVDlxTWYvUWpWMWRWWXNXSUZybDI3aGxPblR1RS8vL00vb2RWcXNXYk5tbWxaQXhIRkI3OGJLZXJVYWpYR3hzWXdOallHbVV3MjVmZDFPaDBBd0dReUlUMDlQZWpycHFhbXVsOTB4a3B4Y1RFKy9QQkRtRXltb0Z2UVV2QzBXaTBXTEZqZ0xwQzNXQ3pvNmVsQmQzYzNlbnA2ME5UVTVQRXV0RlFxaFZhcmRZY0tyVllMdVZ3T3FWVHEvaVdLb3Z1L284SDFUdm5hdFd2eDlOTlB1eC9QejgvSHNtWEw4TmhqajNsOC9NREFBRjU4OFVVQXdKMTMzb2xubm5uRy9VNTVmbjQrS2lvcThQenp6MlAvL3YxNC9mWFg4WWxQZk1Kck9HcG9hTUNuUC8xcGZPNXpuM00vVmxoWWlMeThQSHo1eTE4R0FPemJ0ODhqUklTNlZuK3lzN01Cd0dPbnovVllNS1JTS1c2NTVSYnMzcjBiSjArZTlMclRlTzdjT2ZkOGtZa2hJMXBmdzFBTURRM0Z0TTRxRnNJSkVUdDM3b1FnQ1BqRkwzNkJ0TFEwOStOOWZYM3UvMjV1YnNZTEw3eUFyS3dzL09BSFAzRC9YSFk0SFBqaEQzK0lQWHYyWU5ldVhmalVwejdsY2UyUmtSRmN2WG9WMjdkdmQvOTU3Tml4QTYrOTlocmVmUE5OZDRpSTVScUlLSDRZSWlqcVhPZmRMUmFMMXhDaFVDaWdVQ2d3TURBUTBuWFQwdEpRWDE4UGk4VUNsVW9WbGJWNnU0ZE9wME5MU3d1V0wxOGVrM3ZRWDZoVUt1VG01aUkzTnhjQVlMZmJNVFEwaE9IaFlRd1BEN3YvZTNCd0VGZXZYZzA0NmR4Z01FUzhKbGM5ajJ1bXlXU1R3OHJ1M2J0aE5wdWgxK3Z4OU5OUGV6MXE4OEFERDJELy92MFlHaHBDZFhVMVZxNWNPZVZqZERvZEhuLzg4U21QbDVlWFk5NjhlYmh3NFFLYW1wb2lXbXVzYmRxMENidDM3NGJWYXNXeFk4ZW0xREM0UWs5MmRqYkt5OHZkajBmcmF4aUt6TXhNUFByb294RmRZeVlZSFIwRmdDbGYwNG5mSy8vN3YvOEx1OTJPclZ1M2VyeXhJd2dDL3U3di9nNTc5dXhCWldXbDF4ZnduLy84NXowQzNaWXRXL0RhYTYraHVibDUydFpBUlBIQkVFRlJON0hOcTJ2WFlUS2RUaGR5aUVoSlNZRWdDT2p1N2c3ckhibGd6WjgvSDlYVjFWaThlTEhYRUVTeEk0b2k5SHE5ejEyZ2taRVJXSzFXMkd3Mjl5KzczZTcrNzliVzFvalhVRkpTZ3RyYVdodzRjQURMbHkrZlV2ZzcyZkhqeHdFQVM1WXM4VG5MWk9JZ3Zvc1hMM3A5QWJ4czJUS2ZIYXptejUrUEN4Y3V3R1F5UmJUV1dGdThlREhTMHRMUTFkV0Z3NGNQZTRTSWlVZVpKaGR4Uit0clNGTnQyclFKZi83em4vSEZMMzRSanp6eUNHNi8vZllwTzBSbno1NkZJQWc0ZVBDZ08raE41bTEyaUZRcXhmejU4ejBlUzAxTmhWUXE5YWlMaStVYWlDaCtHQ0lvNmdMTmlnQ2NJU0xVbzBsU3FSUUdnd0ZkWFYweERSRUZCUVdvcnE3RzVjdVhVVnhjSExQN1VPaVVTcVhmT3Bwb2hJZ25ubmdDWC92YTF6QTZPb3Jubm5zT3I3NzZLdTY3N3o3Y2R0dHRYbmZBWFBjOGRPZ1FEaDA2RlBENnZ0b2JwNlNrK0h5T2E2ZkJhclZHdE5aWUV3UUJ0OTU2Szk1NDR3MGNQWHJVNDBoamRYVTFlbnQ3SVFqQ2xCQVJyYThoVGZYMDAwOGpMUzBOYjd6eEJsNTQ0UVZzMzc0ZER6endBQjU4OEVGM013T1R5UVNIdzRGZHUzYjV2STVyTjJFaXFWVHFkZGRJS3BYQ1pyTk55eHFJS0g0WUlpanFsRW9sQkVFSUdDS3NWbXRJSFpvQTUzR2pxMWV2Um1PWlBrbWxVaFFVRktDNXVaa2hZZzRxTHkvSGl5KytpSmRmZmhtblRwM0NwVXVYM0M5OEhucm9JZHgvLy8wZTc0cUhPcVY3NG91cmlmeDFwL0xWalNqVXRVNkgyMjY3RFcrODhRYk1aak5PblRxRlZhdFdBUUFxS3lzQk9IY2JNakl5UEo0VHJhOGhUU1dWU3ZIb280L2lVNS82RlBidDI0ZFhYMzBWTzNic1FFOVBENTU2NmlrQWYrbW85OTU3NzhXazgxVWlySUdJb284aGdxSk9FQVNvVktxQUlRSUlyVU1UNEF3UmpZMk5zRnF0TVIxZU5uLytmTFMwdEtDcnE4dWpFSkRtaHNMQ1Fuei8rOS9IK2ZQbjhjNDc3N2pQNHIveXlpdW9yYTNGZDc3ekhmY0xIWVZDQWJQWmpDMWJ0bmdVTnlmaVdxZERjWEV4OHZQemNmbnlaUncrZkJpclZxMkN3K0Z3N3pCNDY5b1U3Ni9oWEtCV3E3Rmx5eGFzV3JVS2p6MzJHUGJzMmVOK0FUOS8vbnljUG4wYU5UVTFXTHg0OGF4ZUF4RkZUMkkwWnFkWko5REF1WWtoSWhTcHFha0FnTzd1N3ZBWEZ3U2RUb2UwdERTY1AzOCtwdmVoeExaZ3dRSjg1U3Rmd1c5LysxdmNlT09OQUlBalI0N2c2TkdqN285eEZZRjJkbmJHWlkwdXdheDF1bXphdE1sOS8vSHhjVlJYVjZPdnJ3OUtwUkxyMTYrZjh2R0o4aldjalU2ZVBPbngvNjQzWHlhK0NYUFBQZmNBQUg3NjA1OU9hYy90Y0RodzlPalJpSDdtSnNJYWlDajZ1Qk5CTWFGV3EzMFdTQUxPSTA5eXVUemtFQ0dUeVpDY25JeXVycTZRMmsrR1k4R0NCZmpvbzQ4d05EVGtjL291elExR294SFBQdnNzN3IvL2ZnQkFmWDA5VnE5ZURjQjVwT2pTcFV1b3JxNU9pTmJBL3RZYWpJbTdGdVBqNDJFTkFkeTBhUk4rL2V0ZncyUXlvYnE2MnIwTHNXN2RPcSsxR29uMk5aeE5ubjMyV1JRVkZXSGh3b1Z3T0J6NFAvYnVQTGpOK3M0ZitQdVJaTWs2TE1tUzcvaE1iTWNYaVVNdWM1T3JsTFFOWnh0S1M3ZlRicGN1QTF2U0RnUHRkdHVodSsxUU9yQ1RMUlRZa2t6YlhXZzZEU1VsSVpDTGtxTWtKTEZqSEYreDR6dStiMXUyNVVQUzd3LzlwTFhqSTViMFNJOGt2MTh6ekFUcDBmZjVTRmFjNS8xOHI0c1hMOExoY0xpL0h3Qnc5OTEzNC96NTh6aDI3QmkrK2MxdllzMmFOWWlOamNYSXlBZ3FLeXZSMmRtSjMvNzJ0KzZiT0tGWUF4R0pqejBSNUJkYXJSYWpvNk53T0J6ekh1UE5DazJBYzBoVElPNUlKU1VsUWF2VnpsaXFrTUxmZkwxUDB5YzFUOTlMNFo1NzdnSGduUFQ1OHNzdnp6dGV2Nit2RHhjdlhoU3hVczlyWFF6WHdnZ0EwTm5aNlZWZGlZbUp5TW5KQWVCY2VjbTErdEo4dTFoTCtSbUd1d2NlZUFCV3F4WEhqaDNEeVpNbmtaQ1FnQi8rOElkNDVKRkhaaHozekRQUDRKbG5ua0ZXVmhZdVg3Nk1Eejc0QUtXbHBVaExTOE8vL3V1L0lpMHRMYVJySUNMeHNTZUMvRUtqMGNEaGNNQnF0YzY3U294ZXIvZHF5YjZZbUJoY3ZYb1ZVMU5UZmwwSFh4QUVaR2RuNC9MbHk4alB6K2R5cjB2RWswOCtpZHR1dXcxMzNIRUgwdExTb0ZBb2NPM2FOYnoxMWxzQW5KTkVYWnRvQVVCdWJpNjJiTm1DRXlkTzRKTlBQc0dUVHo2SkJ4OThFSm1abVpESlpPam82TUNGQ3hkdzlPaFIzSGZmZmU2aFJsTFV1aGdaR1JudVA3LzU1cHY0MnRlK2hzYkdSdmNRcGNYYXZIa3pxcXVyY2ZIaVJiUzN0eU0yTmhhRmhZVnpIaXZsWnhqdW5uamlDVHp4eEJNM1BFNFFCSHp1YzUrYk4raGQ3OWl4WS9NK2QvRGd3WURVUUVUU1lvZ2d2NWkrek90Q0lhSyt2aDdqNCtNZTdUNGJHeHNMaDhPQjN0N2VXYXU4aUMwOVBSM2w1ZVdvcjYvSHlwVXIvWG91Q2c1MnUzM2VwVVlWQ2dXZWZ2cHA5K1o0THJ0MjdZTEZZc0dubjM2S3VybzYvT3BYdjVyMVdrRVFrSkNRSUhtdE43SisvWHJFeGNXaHE2c0xwMDZkY3ErcTVHbUl1UHZ1dS9INjY2K2p2cjRlQUxCMTY5WUZKM2hMOVJrU0VaRjNHQ0xJTDZhSGlQbld2M2VOZXg0YUd2Sm9CU1NWU2dXOVhvL3U3bTYvaHdpRlFvRVZLMWFndHJZV1dWbFpYbzBQcDlEeW94LzlDQjk5OUJGcWEyc3hNREFBaFVLQnVMZzRyRm16QnZmZmYvK2NlNVNvVkNyOCs3Ly9PMDZkT29XalI0K2lwcVlHdzhQRFVLbFVpSStQeDAwMzNZVFBmLzd6eU1yS2tyeldHMUVxbFhqaGhSZnc2cXV2b3J5OEhBNkhBN201dVI2M0V4MGRqVFZyMXJnbjFWNi9OOFQxcFBvTWlZaklPNEpqb1VIclJGNmFuSnpFZ1FNSHNHclZxbm52NEZ1dFZodzhlQkEzMzN5engvc3hGQmNYWTNoNEdIZmZmYmNJMVM1c2JHd003Ny8vUGpaczJJRFUxRlMvbjQrOGQvejRjV3pkdWxYcU1pZ0U4THRDUkxSNHdoeGR5Ynl0U240UkVSR0JpSWlJQlpkNWpZeU1SRVJFQkFZSEJ6MXVQelkyRnIyOXZiRFpiTDZVdVNocXRScXBxYW1vcWFueCs3bUlpSWlJUWdGREJQbk5qZmFLQUp4RG1yeGRvY2x1dDZPL3Y5L2I4anlTbloyTi92NStybE5PUkVSRUJJWUk4cVBGaEFodmwzbFZxOVhRYXJXek5pWHlGNlBSaUxpNE9QWkdFQkVSRVlFaGd2eG9zU0ZpZkh3YzQrUGpIcmNmR3hzYnNCQUJPSHNqV2x0YlliRllBblpPSWlJaW9tREVFRUYrbzlGb01ERXhNZS9HVVlBelJBRHdla2hUYjIvdmdodmFpU2toSVFGNnZSN1YxZFVCT1I4UkVSRlJzR0tJSUwrWnZzenJmSHdKRVRFeE1aaWFtZ3JZdkFoQkVMQnk1VW8wTlRYZHNJZUZpSWlJS0p3eFJKRGZhTFZhQU1ESXlNaTh4NmpWYWtSRVJIZ1ZJblE2SGRScWRVQW5PNmVtcGtLdFZ1UEtsU3NCT3ljUkVSRlJzR0dJSUwvUjZYUUFGZzRSZ1BlVHE0SEF6NHVReVdUSXljbEJRME1EckZacndNNUxSRVJFRkV3WUlzaHZWQ29WNUhLNVgwTkVURXdNZW5wNkFqWXZBZ0RTMDlPaFZDcTVVaE1SRVJFdFdRd1I1RmM2bmU2R3F4bnA5WHBZclZaTVRFeDQzSDVzYkN3bUppYThEaUhla01sa1dMbHlKZXJxNnJ5cW1ZaUlpQ2pVTVVTUVgybTEya1gxUkFEZVRhN1c2L1ZRcVZRQjN3UnUrZkxsa012bHFLMnREZWg1aVlpSWlJSUJRd1Q1MVdKQ2hNRmdBT0JkaUFDY1E1b0NPUzhDQU9SeU9iS3pzM0gxNmxWTVRrNEc5TnhFUkVSRVVtT0lJTC9TYXJXWW1wcGFjRE01WDFab0FnSS91ZHBseFlvVkFJQzZ1cnFBbjV1SWlJaElTZ3dSNUZlTFdlWVZjQTVMR2h3YzlPb2NzYkd4c0ZxdEdCNGU5dXIxM29xSWlFQldWaFpxYW1wZ3M5a0NlbTRpSWlJaUtURkVrRjk1RWlLODdZa3dHQXhRS3BYbzdPejA2dlcreU16TWhNMW1ZMjhFRVJFUkxTa01FZVJYbm9RSWIxZG9FZ1FCY1hGeDZPcnE4cXBHWHlpVlNtUmxaYUdxcW9wekk0aUlpR2pKWUlnZ3YxSW9GRkNwVkg1ZG9Ra0E0dVBqMGRYVkZkRDlJbHl5czdQaGNEaTRiMFFRa012bEhGcEdOMlN6MlNDWHk2VXVnNGdvcERGRWtOLzVlNWxYQUlpTGk4UGs1Q1Q2Ky91OWVyMHZsRW9sY25KeVVGTlRzK0FFY3ZJL3RWcDl3MzFKaUN3V0N6UWFqZFJsRUJHRk5JWUk4cnZGaEFpTlJnT0ZRdUYxaU5EcGROQnF0WkxNaXdDY2N5TVVDZ1dxcTZzbE9UODV4Y2JHb3EydFRlb3lLTWkxdGJVaEppWkc2aktJaUVJYVF3VDVuVTZudzhqSXlBMkhHdmt5dVJyNHZ5Rk5VbEFvRk1qTnpjWFZxMWN4TmpZbVNRMEVwS1dsb2JlM1Y1SWVLUW9OL2YzOTZPM3RSWHA2dXRTbEVCR0ZOSVlJOGp1dFZndUh3M0hEaTJ0ZlEwUmNYQng2ZW5va0d4Ty9mUGx5cU5WcVZGWldTbkorY29hNXZMdzhsSmVYTTBqUUxQMzkvU2d2TDBkZVhoN25SQkFSK1lnaGd2eHVzU3MwR1F3R2pJMk5lYlZDRStBTUVYYTdIVDA5UFY2OTNsY3ltUXo1K2Zsb2FHamd1SHdKbVV3bTVPZm5vNktpQWxWVlZSZ2NIT1JrNnlYTVpyTmhjSEFRVlZWVnFLaW9RSDUrUGt3bWs5UmxFUkdGUElYVUJWRDRteDRpWW1OajV6M09hRFFDQUFZR0JoQVhGK2Z4ZVZRcUZZeEdJem83T3hFZkgrOWRzVDVLVFUxRmRYVTFLaW9xc0hIalJrbHFJR2VRS0NvcVFsTlRFNnFycXpFNk9zb2dzVVRKNVhKb05CckV4TVNncUtnSUNnWC8yU01pRWdOL201TGZhVFFhQ0lKd3c3dnpCb01CZ1BjaEFuRE9pNUJxY2pYZzNMT2lvS0FBbjN6eUNYSnljdHp2aVFKUG9WQmd4WW9WV0xGaWhkU2xFQkVSaFIwT1p5Sy9Fd1FCR28zbWhzT1pWQ29WMUdvMUJnWUd2RDVYZkh3OEJnWUdKRjFxZGRteVpUQ1pUUGpzczg4a3E0R0lpSWpJbnhnaUtDQVdzOHdyNEJ6UzVFdUlpSW1KZ1V3bWsyeVZKcGRWcTFhaHM3TVQ3ZTN0a3RaQlJFUkU1QThNRVJRUW5vU0k0ZUZoMk8xMnI4NGpsOHNSRXhNamVZaUlqWTFGY25JeVB2dnNNNi9mQ3hFUkVWR3dZb2lnZ05CcXRiQmFyVGVjM0dvMEdtRzMyMzNlTDBMS2VSRXVxMWF0d3NqSUNPcnE2cVF1aFlpSWlFaFVEQkVVRUl0ZDVuWDZDazNlaW8rUHg4aklpT1RMckdxMVdxeGN1UklWRlJWZUwxdExSRVJFRkl3WUlpZ2dkRG9kZ0J1SENLMVdDNFZDNFZPSU1CcU5VQ3FWUVRFZklTY25CM0s1SEJVVkZWS1hRa1JFUkNRYWhnZ0tpTVgyUkFpQ0FJUEI0Rk9JRUFRQkNRa0o2T2pvOExvTnNTZ1VDcXhhdFFwMWRYVStEZEVpSWlJaUNpWU1FUlFRS3BVS0NvVmkwWk9yQndjSGZUcGZRa0lDdXJ1N2cyS0RzZFRVVkVSSFIzUEpWeUlpSWdvYkRCRVVNSjZzMERReE1ZSFIwVkd2ejVXUWtBQ2J6WWJ1N202djJ4Q0xJQWdvTEN4RVIwZEhVUFNPRUJFUkVmbUtJWUlDeHBNUUFmZzJ1VnFsVXNGa01nWE5SYnZaYkVaYVdocEtTMHVEb25lRWlJaUl5QmNNRVJRd1dxMTJVU3NtR1F3R0NJTGdVNGdBRURUeklseHV1dWttakkyTm9icTZXdXBTaUlpSWlIekNFRUVCbzlWcU1UVTFkY1BsVHVWeU9YUTZuYy96SWhJVEV6RThQTHlvM285QVVLdlZLQ2dvUUhWMU5ZYUhoNlV1aDRpSWlNaHJEQkVVTUl0ZG9RbHdEbW55dFNjaU9qb2FTcVV5cUhvak1qTXpZVEFZVUZ4Y0RJZkRJWFU1UkVSRVJGNWhpS0NBY1lXSXhReHBNaHFOc0Znc21KeWM5UHA4d2JUVXE0c2dDRmkzYmgxNmVuclEyTmdvZFRsRVJFUkVYbUdJb0lEeHRDY0NnQ2hMdlhaMWRjRnV0L3ZVanBpTVJpT3lzN05SVmxhRzhmRnhxY3NoSWlJaThoaERCQVdNUXFHQVNxVUsyQXBOZ0RORVRFMU5vYWVueDZkMnhKYVhsd2VGUW9IUzBsS3BTeUVpSWlMeUdFTUVCZFJpbDNtTmpJeEVaR1NrenowUnJxVmUyOXZiZldwSGJBcUZBbXZYcmtWemN6TTZPenVsTG9lSWlJaklJd3dSRkZBNm5XN1JxeVdKTWJrYUNMNmxYbDBTRWhLUWtwS0M0dUppN2gxQlJFUkVJWVVoZ2dKS3E5VmlkSFIwVVNzVEdRd0dEQTRPK3J5S1VVSkNBb2FHaG56YUFkdGZDZ3NMTVRFeGdmTHljcWxMSVNJaUlsbzBoZ2dLS0sxV0M3dmRqckd4c1JzZWF6UWFZYlBaZk41VHdXUXlRYWxVb3EydHphZDIvQ0V5TWhLclY2OUdUVTBOdXJ1N3BTNkhpSWlJYUZFWUlpaWd2Rm1oeWRjaFRZSWdJQ2twS1NoREJBQmtaR1FnS1NrSjU4K2Y5MmxKV3lJaUlxSkFZWWlnZ1BJa1JFUkZSVUV1bC9zOHVSb0FrcEtTME4zZEhiUVg2ZXZXcllQTlp1TnFUVVJFUkJRU0dDSW9vRFFhRFFSQldGU0lFQVFCQm9OQmxNblY4Zkh4QUJDMEt5R3BWQ3FzVzdjT2pZMk5hRzF0bGJvY0lpSWlvZ1V4UkZCQUNZSUFqVVlUOEJXYUZBb0Y0dUxpZ25aSUUrRHNMY25JeUVCeGNUR3NWcXZVNVJBUkVSSE5peUdDQWs2cjFjSmlzU3pxV0tQUkNLdlZLc3BGZFZKU0V0cmIyMzFlN2NtZkNnc0xvVkFvY1BIaVJhbExJU0lpSXBvWFF3UUZYRlJVMUtKRGhNRmdBT0Q3NUdyQUdTSW1KaWJRMjl2cmMxditvbEFvc0dIREJuUjBkS0Nob1VIcWNvaUlpSWpteEJCQkFhZlQ2VEErUHI2b1NjNnVGWnJFbUZ5dFZxc1JIUjBkMUVPYUFDQW1KZ1lyVjY1RWFXbXB6OHZiRWhFUkVma0RRd1FGbkU2bkE0QkZYU0FyRkFyb2REcFJlaUlBQlBWU3I5UGw1K2REcDlQaDdObXptSnFha3JvY0lpSWlvaGtZSWlqZ29xS2lBTUNqZVJGaWhvamg0ZUZGbjFzcU1wa010OXh5QzBaSFIxRlNVaUoxT1VSRVJFUXpNRVJRd0dtMVdnaUNzT2loT2thakVjUER3N0RaYkQ2ZjIyZzBRcVBSaEVSdmhFNm53NFlORzlEVTFJVDYrbnFweXlFaUlpSnlZNGlnZ0pQSlpCNnYwT1J3T0VTWkZ3R0V6cEFtd0ZsclRrNE9MbDI2aFA3K2ZxbkxJU0lpSWdMQUVFRVMwZWwwSHZWRUFPSk1yZ2FjRitZOVBUMlltSmdRcFQxL0t5Z29RRXhNRE02ZVBSc3lOUk1SRVZGNFk0Z2dTZWgwdWtYM1JLalZhaWlWU3RIbVJjVEd4a0l1bDZPam8wT1U5dnhORUFRVUZSWEJicmZqL1BuelFiM1BCUkVSRVMwTkRCRWtpYWlvS0V4T1RtSjhmSHhSeHh1TlJ0R0c4OGhrTWlRbUp1TGF0V3VpdEJjSUtwVUt0OXh5Q3pvN08xRmRYUzExT1VSRVJMVEVNVVNRSkR4WjVoVUFvcU9qTVRBd0lOcGQrR1hMbHFHam95T2tsazgxbTgxWXZYbzFLaW9xUW1aT0J4RVJFWVVuaGdpU2hLZkx2RVpIUjhObXMyRm9hRWlVOHljbUpnSkF5QXhwY3NuTXpFUnFhaXJPblR2SGlkWkVSRVFrR1lZSWtvUkdvNEZNSmx0MFQ0VEpaQUlBMFM2Y0ZRb0ZFaElTUW1wSWs4dTZkZXRnTXBsdzVzd1pqSTZPU2wwT0VSRVJMVUVNRVNRSlFSQThtbHl0MVdxaFZDcEZ2ZnVlbkp5TTl2WjJVZmFmQ0NTWlRJWmJiNzBWRVJFUk9IUG1EQ1luSjZVdWlZaUlpSllZaGRRRjBOTGxTWWdBbkVPYXhBd1JpWW1Kc052dDZPenNSRkpTa21qdEJvSlNxY1FkZDl5QkV5ZE80T3paczdqOTl0c2hrL0dld0hSVFUxTm9hbXBDZDNjM3hzYkdRaTRzVXZDUXkrVlFxOVdJalkxRldsb2FGQXIrMDBsRXhOK0VKQm1kVG9mT3pzNUZIeDhkSFkzYTJsclk3WFpSTHBnaklpSVFIeCtQYTlldWhWeUlBSnk5TTdmZGRodE9uanlKa3BJU3JGdTNUdXFTZ2taZlh4OHFLeXRoTnB1Um01c0xuVTRIdVZ3dWRWa1VvbXcyR3l3V0M5cmEybkR1M0RuazVlVzVoMWdTRVMxVnZIVkprb21LaW9MTlpzUFkyTmlpamplWlRLSk9yZ2FjUTVyYTJ0cGd0OXRGYXpPUXpHWXpObXpZZ0lhR0JpNzkrdi8xOWZXaG9xSUMrZm41eU0zTmhjRmdZSUFnbjhqbGNoZ01CdVRtNWlJL1B4OFZGUlhvNit1VHVpd2lJa2t4UkpCa3ZGbm1GUkJ2Y2pYZzNMMTZhbW9LWFYxZG9yVVphTW5KeVZpOWVqVXVYNzZNeHNaR3FjdVIxTlRVRkNvcksxRlFVT0QrdmhDSktUbzZHZ1VGQmFpc3JBeXBKYUtKaU1UR0VFR1M4WFNaVjQxR0E1VktKV3FJVUNxVjdpRk5vU3c3T3h1Wm1abTRjT0VDbXBxYXBDNUhNazFOVFRDYnpRd1E1RmZSMGRFd204MUwrdThhRVJGREJFbEdyVlpETHBkN1BMbGE3R0VFeWNuSmFHMXRGVzBqTzZrVUZoWWlJeU1ERnk1Y1FFdExpOVRsU0tLN3V6c2s1N2RRNkVsS1NrSlBUNC9VWlJBUlNZWWhnaVNsMCtrV1Bad0pjTTZMR0J3Y0ZIVU9RMUpTRWlZbko5SGQzUzFhbTFJUUJBRnIxNjVGV2xvYVB2MzBVN1MydGtwZFVzQ05qWTI1aDhrUitaTk9wK00rTFVTMHBERkVrS1Npb3FJODdvbXcyKzBZSEJ3VXJRYVZTb1hZMk5pUUg5SUVPSVBFdW5YcmtKcWFpck5uejZLdHJVM3FrZ0xLWnJOeEVqVUZoRnd1NTdMQlJMU2tNVVNRcEZ4N1JTeDJLSkUvSmxjRHppRk4xNjVkQy9raFRZQXpTS3hmdng0cEtTazRlL1lzMnR2YnBTNkppSWlJd2d4REJFa3FLaW9LZHJ0OTBjTUMxR28xSWlNalJaOFhzV3paTWt4TVRJVDBLazNUQ1lLQURSczJZTm15WmZqa2swL1EwZEVoZFVsRVJFUVVSaGdpU0ZLdThldWVER2t5bVV5aTkwUkVSa1lpTGk0T3pjM05vcllySlVFUXNISGpSaVFsSmVITW1UTmNTWWFJaUloRXd4QkJrbkl0OCtySjVPcm82R2dNRGc2S1BoNDVOVFVWcmEydFlUWE8yUlVrMHRMU2NQNzhlVzVJUjBSRVJLSmdpQ0JKcVZRcVJFUkVlRHk1MnVGd2lEcTVHbkFPYWJMWmJHRTM5RWNtazJIOSt2WEl5OHZENWN1WGNlblNwYkNZKzBGRVJFVFNZWWdneVhtenpDc0EwZWRGUkVSRUlDa3BLYXlHTkUyWG41K1B0V3ZYb3E2dURtZlBuZzJySGhjaUlpSUtMSVlJa3B5bnk3eXFWQ3BvdFZyUlF3VGdITkxVMXRhR3ljbEowZHNPQnN1WEw4ZHR0OTJHam80T25EeDVFaE1URTFLWFJFUkVSQ0dJSVlJa3A5UHBNREl5NHRFR2NpYVRDYjI5dmFMWGtwQ1FBTGxjSHRZYnRTVW1KdUx1dSsrR3hXTEJSeDk5NUZFdkVCRVJFUkhBRUVGQklDb3FDZzZIQXlNakk0dCtqZGxzaHNWaUVmMU91bHd1eDdKbHk5RFMwaUpxdThIR1pESmg4K2JOY0RnY09INzhlTmkvWHlJaUloSVhRd1JKenR0bFhnSHg1MFVBemlGTm5aMmRHQjhmRjczdFlLTFQ2YkJseXhiRXhjWGgzTGx6dUhUcGtrZTlRVVJFUkxSME1VU1E1THhaNXRWb05FSW1rL2xsU0ZOY1hCeFVLdFdTdUR1dlZDcHgyMjIzWWZYcTFhaXJxOFBmL3ZZM2ozcUVpSWlJYUdsaWlDREpSVVJFUUtWU2VkUVRJWmZMWVRRYS9kSVRJUWdDVWxKU2xrU0ljTW5PenNhbVRadGd0VnB4L1BoeHRMZTNTMTBTRVJFUkJUR0dDQW9Lbmk3ekNqaUhOUGtqUkFET0lVMDlQVDBZSFIzMVMvdkJ5R3cyWTl1MmJZaUppY0daTTJkUVZsYkc0VTFFUkVRMEo0WUlDZ3FlTHZNS09DOTZKeVltL0xLNmtNbGtnbGFyUlZOVGsraHRCelBYOEtaVnExYWhwcVlHUjQ4ZVJYZDN0OVJsRVJFUlVaQmhpS0Nnb05QcE1EbzY2dEVHYUdhekdZQi9KbGNEenQ2SXBSWWlYRmF1WElrdFc3WkFMcGZqNDQ4L3hzV0xGN21uQkJFUkVia3hSRkJRY0UydTlxUTNRcXZWUXFWUytXVnlOUUNrcDZkamVIalliKzBIdStqb2FHemR1aFdyVjY5R2MzTXpqaHc1c3FUbWlSQVJFZEg4R0NJb0tIaXp6Q3ZnMzNrUk9wME9NVEV4YUd4czlFdjdvVUFRQkdSblorT2VlKzVCZEhRMHpwMDdoek5ueml5cHVTSkVSRVEwRzBNRUJRVlhpUEIwZm9QWmJNYkF3SUJIdzZBOGtaR1JnZWJtWnIrMUh5cTBXaTF1di8xMkZCVVZvYisvSHg5KytDSEt5c3JDZmkrTllMTm56eDdzMkxFRGUvZnVsYm9VSWlKYTRoZ2lLQ2dvRkFxbzFXcXZlaUljRGdmNisvdjlVbGR5Y2pJY0RnZGFXMXY5MG42b1NVbEp3VDMzM0lPTWpBelUxdGJpOE9IREtDOHY1M3lKQURsdzRBREd4c1p3NE1BQnFVc2hJcUlsamlHQ2dvYTN5N3dDL3B0Y3JWQW9rSktTc3FTSE5GMVBxVlJpelpvMXVQZmVlNUdhbW9ycTZtb2NQbndZbFpXVm1KeWNsTHE4c1BiRkwzNFJrWkdSMkxGamg2anQxdGZYaTlvZUVSR0ZQNFhVQlJDNVJFVkZvYTJ0emFQWFJFUkVRSy9YKzNYeWMzcDZPajcrK0dPTWpvNUNvOUg0N1R5aFJxUFJZTzNhdGNqSnlVRmxaU1VxS3l0UlcxdUw3T3hzckZpeEFrcWxVdW9Tdzg3amp6K094eDkvWExUMlRwMDZoYjE3OTZLMXRSWEhqaDBUclYwaVgzMy8rOStIUnFQQmYvekhmMGhkQ2hITmd6MFJGRFNpb3FKZ3RWbzl2cHR0TnB2OTFoTUJBTEd4c1V0eXo0akYwbXExV0w5K1BlNjU1eDRrSmlhaXZMd2NCdzhleEtlZmZzbzlKb0pjVlZVVmgrcFJVT3JxNnZMcDl3Y1hmeUR5UC9aRVVORFE2L1VBZ0tHaElmY2VFSXRoTXBuUTBOQUFxOVdLeU1oSXY5U1ducDZPeHNaRzVPYm0rcVg5Y0JBVkZZVU5HellnTnpjWDlmWDFhR3hzUkhOek0zUTZIVEl5TXBDZW51NjNudzhSaFpmLy91Ly9oa3ptM1gzT1o1NTVCbGV2WHNXNzc3NHJjbFZFTkJIMEh5c0FBQ0FBU1VSQlZCMTdJaWhvVEE4Um5uQUZEbjhQYWJKWUxPanA2ZkhiT2NKRlZGUVVWcTllalM5OTZVc29LaXFDVnF2RjVjdVhjZWpRSVh6eXlTZG9iVzNGMU5TVTFHVVNVUkRUYURSZTMzUW9MUzNsN3hpaUFHQlBCQVVOalVZRGhVTGhjWWpRNi9XSWlJaEFUMDhQbGkxYjVyZmE0dUxpME5EUWdKaVlHTCtjSTl6SVpES2twS1FnSlNVRkl5TWphR3hzUkVOREExcGJXeUVJQW1KaVloQWZINCtFaEFRWWpVWUlnaUIxeVROY3ZYb1ZSNDRjUVZsWkdUbzZPakF4TVFHRHdZQ0NnZ0xzM0xrVFdWbFpzMTdqY0RqdzBVY2Y0ZGl4WTdoNjlTb3NGZ3ZVYWpYUzB0SncxMTEzNFlFSEh2RHArRGZlZUFQNzkrOEhnRmx6R0R4cGE5dTJiYk5xbi83WTlXMTc4MW00Mm52NDRZZngrT09QbzdTMEZQdjI3VU4xZFRVbUppYVFtSmlJclZ1MzRzdGYvaklVaXZuL0tlcnQ3Y1dCQXdkdy92eDVkd0ExR28zSXk4dkRvNDgraXN6TXpGbXZxYXVydzUvLy9HZVVscFppWUdBQVdxMFdXVmxaMkw1OU8rNjg4ODU1ejBWRVJJdkhFRUZCUmEvWGV4d2lCRUdBMld6MmV5OUJSa1lHaW91THNXYk5tZ1V2ZW1nMnJWYUwvUHg4NU9YbG9hZW5CNTJkbmVqbzZFQjVlVG5LeTh1aFVxbmNnU0ltSmdaYXJWYlNldmZ0MjRjOWUvYk1lcnkzdHhjblQ1N0UzLy8rZC96a0p6L0JMYmZjNG41dWRIUVVQLzNwVDFGYVdqcmpOUmFMQlJVVkZlanA2Wmx4SWUvcDhRc1JzNjNyZWZOWlhHLy8vdjE0NDQwM1pqelczTnlNdlh2M29xcXFDai83MmMvbWZOM0preWZ4MGtzdllXeHNiTmE1VDU4K2pmVDA5RmtoWXYvKy9manRiMzhMdTkzdWZteG9hQWpGeGNVb0xpN0dsaTFiOE95enp3WmRhQTEyVjY5ZXhYdnZ2WWZQUHZzTVhWMWRVQ2dVV0xGaUJSNTU1QkVVRlJYTk9QYWpqejdDWC8vNlY5VFYxVUVRQkNRbkorTWYvL0Vmc1hidDJrVWZzMjNiTmtSR1J1TGd3WU1ldmNiRmFyVzYvNStMQmhENUI2K0VLS2pvOVhwMGRYVjUvRHF6Mll5cXFpclliRGJJNVhJL1ZBWXNXN1lNSlNVbGFHbHBRVVpHaGwvT0VlNEVRVUJzYkN4aVkyTlJVRkNBOGZGeGRIVjF1VU5GYzNNekFPZXFXMGFqRWRIUjBZaUtpb0pPcDROV3E0Vkdvd25JeFY5Yld4c1VDZ1h1dXVzdUZCVVZZZG15WlZBb0ZMaDQ4U0orOTd2ZllXSmlBaSsvL0RMZWZ2dHRSRVJFQUhCdUJPZTZpTit4WXdlMmJ0MEtyVmFMM3Q1ZWxKYVdvcVNrWk1ZNVBEMStJWjYyOWZ2Zi94NkFNeUI4OE1FSE14NFQ0N09ZcnJ5OEhGZXVYTUdtVFp1d2ZmdDJHSTFHVkZkWFk4K2VQUmdZR01EWnMyZHg1c3daM0g3NzdUTmVkK0hDQmZ6ODV6K0h3K0dBVHFmRFF3ODloTFZyMTBLajBhQzl2UjNIangrZjlWMDRkdXlZTzZ3VUZoYmk0WWNmUm1KaUl2cjYrbkR3NEVHY09uVUtKMDZjUUVaR0JuYnUzTG5vejNjaExTMHRhR2xwRWFVdGYzUDFESHJqdWVlZWc5VnFSVUZCQVFvTEM5SFgxNGZ6NTgvajMvN3QzL0NMWC93QzY5ZXZCL0Ivb1ZPdjE3dDdmU29xS2xCYlcrdSsyRi9NTWRkYnpHdGNTeCsvOTk1N1VDZ1UyTDU5dTFmdmxZZ1doeUdDZ29wZXIwZGpZeU9tcHFZOHV0c2ZFeE1EdTkyT3ZyNCt4TWJHK3FVMnVWeU8xTlJVMU5YVk1VU0lSS1ZTemJpd0dSb2FRbTl2THdZR0JqQXdNSUQ2K3ZvWlk1c0ZRVUJrWkNSVUtwWDdQNFZDQVpsTUptcDR6TTNOeFNPUFBJS2twS1FaajJka1pFQXVsK08xMTE3RHdNQUFTa3BLc0hIalJnRE91K1lBY050dHQrR3BwNTV5dnlZMU5SVnIxcXpCWTQ4OU5xTXRUNDlmaUtkdHVkN1g5QjZmNjkrcml6ZWZ4WFRWMWRWNDZLR0g4TjN2ZnRmOVdIcDZPbEpTVXZEMDAwOERBSTRmUHo0alJGaXRWcno0NG90d09CeUlpWW5CU3krOU5PUDhhV2xwS0NvcW10RkRNVFEwaEZkZWVRVUFjTTg5OStBSFAvaUJPMlNrcHFhaXNMQVFMN3p3QWs2Y09JRjkrL2JoL3Z2dmgwcWxtdk05ZTZLbHBRVm56NTcxdVoxQThUWkUzSC8vL2JqdnZ2c1FGUlhsZnV6UW9VUFl2WHMzOXUvZjd3NFIrL2Z2aHlBSWVQMzExMmY4THA2K0llaGlqcm5lWWw3ait1NjdRc1Qwdnd0RUpENkdDQW9xMHlkWHV6YVNXd3lUeVFSQkVORGIyK3UzRUFFQUsxYXNRRjFkSGZyNyt4RWRIZTIzOHl4VmVyM2UvUjBBbk9QOHJWWXJMQllMTEJZTFJrWkdNRFkyaHZIeGNVeE1UR0JrWkFSVFUxT3cyV3l3Miswelh1dUxlKys5ZDk3bjdyenpUcnoyMm1zQW5KdTB1UzZjWFV0S1RyL0ltdTc2VU96cDhRc1JzNjNyZWZOWlRLZlg2L0d0YjMxcjF1UDUrZmxZdm53NTZ1dnJVVk5UTStPNW8wZVBZbUJnQUFDd2E5ZXVlUU9PV3ExMi8vbjk5OS9INk9nb0RBWURubnJxcVRsN3JMN3lsYS9neElrVHNGZ3NLQ3NyYzEvNCt1TFdXMi9GcmJmZTZuTTd3ZTdyWC8vNnJNYzJiZHFFM2J0M282R2h3ZjNZK1BnNEFNejYvS2Yvdmx6TU1kZno1alZFNUY4TUVSUlV2QTBSQ29VQ1JxUFI3L01pREFZRHpHWXo2dXJxc0c3ZE9yK2VpNXdYREdxMUdtcTFlbEhoOFBqeDQzNnJaWFIwRksydHJiaDI3WnI3c1pHUkVmZWZzN096VVZGUmdiLzk3Vys0K2VhYnNXblRwZ1hiOC9UNFFMVzFHRGY2TEtaYnMyYk52QnNQWm1abW9yNitIb09EZ3pNZVAzZnVIQUJuNzhpR0RSc1dWZE9GQ3hjQUFLdFdyWnAzcGJicHZWVU5EUTJpaElpbHBLNnVEcFdWbGJoMjdScmEyOXZSM3Q0T3dObHo1TEo1ODJZY1Bud1kvL0l2LzRKSEgzMFVXN2R1bmJYSzBtS091WjQzcnlFaS8yS0lvS0NpMFdnZ2w4czlubHdOT0ljME5UVTF3ZUZ3K0hYYy9Jb1ZLMUJjWEl6VnExZlBPUWFjd2tORFF3Tk9uRGlCeXNwS05EYzN6N3JRQlFDYnplYis4M2UrOHgwOCsreXpHQjhmeHk5KzhRdTgvZmJidU8rKys3Qmx5NVlaZDh5OVBYNGhZclkxRjA4L2kra1cydlBGMVhNeU1URXg0L0c2dWpvQThHaGZGdGRta0tkUG44YnAwNmR2ZVB6dzhQQ2kyMTdxQmdZRzhMT2YvUXlYTDErR1NxVkNhbW9xRWhJU3NHN2RPalEyTnNMaGNMaVBmZXFwcHhBYkc0cy8vL25QMkwxN04vYnMyWU92Zk9VcjJMbHpwM3ZmaDhVY2N6MXZYa05FL3NXL2VSUlVCRUh3YW9VbXdCa2lKaVltL0g1eGtKeWNESVZDd1Iyc3c5anJyNytPeHg5L0hILzYwNTl3K2ZKbFdLMVdwS2VuNDlaYmI4WEREejg4NTJ2eTgvUHh5aXV2NE9hYmJ3WUFORFkyWXZmdTNYajAwVWZ4cHovOWFkWkZ0cWZITDBUTXRxN256V2N4M1VJWGVQT0ZmZGZmZjArR3A4M1hFeklmN2lPd2VMdDM3OGJseTVmeDJHT1A0ZDEzMzhWdmZ2TWIvT1FuUDhGM3Z2T2RXY2NxRkFwOC9ldGZ4eC8vK0VjODlkUlRVS2xVMkx0M0wzN3ptOTk0ZEl3MzdSSlJZTEVuZ29LT1hxLzNhbGpTOUUzbnhCb2JQeGU1WEk3MDlIVFUxZFhOdVVZOWhiWkRodzdoblhmZUFlQ2NEL0RRUXc4aE5UVjF4Z1d2YTYrRzY2V25wK09Ydi93bGFtdHJjZWpRSWZmNCt6ZmZmQk1WRlJWNC92bm5aN1RqNmZFTEViTXRNVDRMWHlnVUNreE5UYzBZSm5NaktwVUtvNk9qMkxGakJ5ZlVpdXpDaFF2dWkvanBvYkMrdm43ZTEyZzBHdXpZc1FNYk4yN0VZNDg5aHFOSGorTEpKNS8wK0JodjJnVXdvM2VFaVB5RFBSRVVkUFI2UFVaR1JqeStlNnBXcTZIVmFnT3lxL1NLRlNzd05EVEVIYXpEa0d0ZCt2ejhmSHovKzk5SFdscmFqSXRtaThWeXd6YXlzckt3YTljdS9PRVBmM0RQblRsNzlpdysvZlJUVVk0WDg5d0xFZU96OElaci9zdjBDYnMzRWhjWEJ3RHVjZm9rbm9pSUNFeE5UYzM0ZVl5T2p1TFZWMStkZFd4eGNmR00vM2ZOaDVrK0wyWXh4M2pUcm90YXJjYjQrUGljdys2SVNEenNpYUNnNCtwRkdCNGVodEZvOU9pMWdkaDBEbkF1alptUWtJQzZ1anJ1WUIxbVhIdFZaR2Ruei9uOHBVdVhGdDJXeVdUQ2M4ODk1eDcyVTFWVk5XdGpMbCtPOS9YYzB3T0IzVzZmTmZSSXpNL0NFNnRYcjBaTFN3dXVYTG1DcHFZbXBLV2wzZkExK2ZuNWFHeHNSRmxaR1FZSEIyRXdHUHhTMjFLMGVmTm12UGZlZS9qZTk3NkhXMjY1QlJFUkViaDQ4U0xXclZ1SDh2THlHY2MrOTl4enlNakl3TXFWSytGd09IRHg0a1U0SEk0WlE5OFdjOHoxUEhsTlhsNGVpb3VMOGR4enp5RXVMZzdQUC8rOGVCOEdFYm14SjRLQ3p2UVZtandWRXhNRGk4WGlYZzdRbjFhc1dJRnIxNjRGNUZ3VU9LNDdtN1cxdGJPZUd4NGVublAzNXZtT0IyWk9HcDYrTDRPbnh5L0UyN1kwR28zN3o1MmRuYk9lOS9hejhOV1h2dlFsQU00aEtTKysrT0s4OHgybTd4Rnd6ejMzQUhBdUJmcnl5eS9QTytlaHI2OFBGeTllRkxuaThQYlAvL3pQK09wWHZ3cTlYbzh6Wjg2Z3JLd01PM2Jzd0E5KzhJTlp4ejd3d0FPd1dxMDRkdXdZVHA0OGlZU0VCUHp3aHovRUk0ODg0dEV4M3JUcjh1U1RUeUlyS3d1TmpZMHpWaEFqSW5HeEo0S0NqbGFyaFV3bTh6cEVBTTU1RWZPdExTK1d4TVJFUkVaR29xR2hBVGs1T1g0OUZ3WE82dFdyY2Zic1daU1hsK09GRjE3QWZmZmRCN1ZhalpxYUd2enYvLzd2dkN0eVBmbmtrN2p0dHR0d3h4MTNJQzB0RFFxRkF0ZXVYY05iYjcwRndEbk9mL3ArQXA0ZXZ4QnYyNXErYWVLYmI3NkpyMzN0YTJoc2JNVG16WnQ5K2l4OHRYejVjano0NElQNHkxLytncHFhR256M3U5L0ZsNy84WmVUbTVpSWlJZ0lORFEzNDRJTVBVRkJRZ0c5ODR4c0FuQ3M1YmRteUJTZE9uTUFubjN5Q0o1OThFZzgrK0NBeU16TWhrOG5RMGRHQkN4Y3U0T2pSbzdqdnZ2dTRSTE1IRkFvRnZ2V3RiODI1MzhleFk4ZG0vUDhUVHp5Qko1NTRZc0gyRm5PTU4rMjZKQ2NuYzhJMVVRQXdSRkRRRVFRQlVWRlJYb1VJdlY2UGlJZ0k5UFQwK0QxRUNJTGczaXhyNWNxVmZsMVdsZ0xuMjkvK05zckt5akF5TW9JVEowN2d4SWtUN3VmMGVqMWVldW1sT1ZlbHNkdnQ4eTR2cWxBbzhQVFRUeU01T2RucjR4ZmliVnZyMTY5SFhGd2N1cnE2Y09yVUtadzZkUW9BM0NIQzI4OUNEUC8wVC84RXE5V0t3NGNQbzZPakE3Lys5YTluSFZOUVVERGovM2Z0MmdXTHhZSlBQLzBVZFhWMStOV3ZmalhyTllJZ0lDRWh3UzgxRXhFdEpRd1JGSlQwZXIxN3gxcFBDSUlRc0hrUmdQTk9ibVZsSlRvNk9wQ1ltQmlRYzVKL3BhV2w0VGUvK1EzKzhJYy80TktsU3hnWUdJREJZTUQ2OWV2eEQvL3dEKzRKdk5mNzBZOStoSTgrK2dpMXRiVVlHQmlBUXFGQVhGd2MxcXhaZy92dnZ4OHBLU2srSGI4UWI5dFNLcFY0NFlVWDhPcXJyNks4dkJ3T2gyUEczZ3plZmhaaWtNdmwyTFZyRnpadDJvU0RCdytpb3FJQ2c0T0RVQ3FWU0VsSndhMjMzb29kTzNiTWVJMUtwY0svLy91LzQ5U3BVemg2OUNocWFtb3dQRHdNbFVxRitQaDQzSFRUVGZqODV6K1ByS3dzdjlWTlJMUlVDQTZ1ZzBaQnFLcXFDaFVWRlhqd3dRYzkza2lvcXFvS2xaV1Z1UC8rKzJmc1VPc3Y1ODZkdzhURUJPNjg4MDYvbjRzV2R2ejRjV3pkdWxYcU1taUo0UGVOaUpZS1lZN2hGcHhZVFVGSnI5ZkQ0WEI0dFhGY1RFd003SGI3akVtWC9wU2RuWTNPems0dUowaEVSRVJMQmtNRUJTVmZWbWd5bVV5UXlXVG83dTRXdTZ4NXoyYzJtMUZUVXhPUTh4RVJFUkZKalNHQ2dwSXZLelRKNVhLWVRLYUFoUWpBMlJ2UjNOenMwUTY3UkVSRVJLR0tJWUtDa2t3bWcwNm44eXBFQU00ZGIzdDZlbUMzMjBXdWJHN0xsaTJEV3ExR1hWMWRRTTVIUkVSRUpDV0dDQXBhZXIzZXB4QmhzOWtDTmk5Q0VBUmtaV1docnE0T05wc3RJT2NrSWlJaWtncERCQVV0dlY0UGk4WGlWVytDMld5R0lBZ0JIZEtVa1pFQnU5Mk81dWJtZ0oyVGlJaUlTQW9NRVJTMDlIbzk3SFk3UmtaR1BINnRRcUVJK0x3SWhVS0I1Y3VYYzRJMUVSRVJoVDJHQ0FwYXZxelFCUHpmdkloQWJvV1NtWm1KNGVGaGRIUjBCT3ljUkVSRVJJSEdFRUZCS3lvcUNvSWcrQlFpcHFhbUFqWXZBZ0EwR2cyU2s1TlJXMXNic0hNU0VSRVJCUnBEQkFVdFgxZG9rbUplQk9CYzdyV2pvOFBydW9tSWlJaUNIVU1FQlRWZlZtaUtpSWlBMFdnTWVJZ3dtVXlJaVlsQmRYVjFRTTlMUkVSRUZDZ01FUlRVWENIQzIza05Vc3lMQUlDVksxZWl1Ym5acTBuaFJFUkVSTUdPSVlLQ21pOHJOQUhPRURFNU9ZbkJ3VUdSSzF0WVltSWk5SG85ZXlPSWlJZ29MREZFVUZBVFk0VW1BQUVmMGlRSUFuSnpjOUhZMklpeHNiR0FucHVJaUlqSTN4Z2lLS2o1dWtLVFZQTWlBQ0E1T1JsYXJSWlhybHdKK0xtSmlJaUkvSWtoZ29LYVhDNkhWcXYxYWFXajJOaFlkSGQzQjN4ZWhLczNvcjYrSGxhck5hRG5KaUlpSXZJbmhnZ0tlcjZzMEFRNFE4VEV4SVFrUzY2bXBxWkNyVlp6MzRnQWtjdmxzTmxzVXBkQlM0RE5ab05jTHBlNkRDSWl5VEJFVU5BVFk0VW1BT2pxNmhLenJFVVJCQUU1T1RtNGV2VXFKaVltQW43K3BVYXRWc05pc1VoZEJpMEJGb3NGR28xRzZqS0lpQ1RERUVGQlQ2L1h3MmF6WVhSMDFLdlhLNVZLUkVkSFN4SWlBQ0F0TFExS3BaSzlFUUVRR3h1THRyWTJxY3VnSmFDdHJRMHhNVEZTbDBGRUpCbUdDQXA2dnE3UUJBQnhjWEhvNnVvSytMd0l3TG56ZGs1T0RtcHJhekU1T1Judzh5OGxhV2xwNk8zdFJYOS92OVNsVUJqcjcrOUhiMjh2MHRQVHBTNkZpRWd5REJFVTlLS2lvZ0Q0RmlMaTQrTXhOVFdGdnI0K3NjcnlTSHA2T3VSeU9lcnE2aVE1LzFLaFVDaVFsNWVIOHZKeUJnbnlpLzcrZnBTWGx5TXZMNDl6SW9ob1NXT0lvS0NuVUNoOFhxRXBKaVlHTXBsTXNpRk5jcmtjT1RrNXVITGxDbnNqL014a01pRS9QeDhWRlJXb3FxckM0T0FnSjF1VFQydzJHd1lIQjFGVlZZV0tpZ3JrNStmRFpESkpYUllSa2FRVVVoZEF0QmkrcnRBa2w4dGhOcHZSMmRtSjNOeGNFU3Ridk9YTGw2TzZ1aG8xTlRYSXo4K1hwSWFsd21ReW9haW9DRTFOVGFpdXJzYm82Q2lEQkhsTkxwZERvOUVnSmlZR1JVVkZVQ2o0VHljUkVYOFRVa2d3R0F5b3JhMkZ3K0dBSUFoZXRSRWZINC9LeWtySmxtYVV5K1hJeTh0RFdWa1pNak16b1ZLcEFsN0RVcUpRS0xCaXhRcXNXTEZDNmxLSWlJakNEb2N6VVVnd0dBeXcyV3dZR1JueHVvMjR1RGpZN1hiMDlQU0lXSmxuTWpJeUVCa1ppYXFxS3NscUlDSWlJdklWUXdTRkJLUFJDQUFZR0Jqd3VnMlR5WVNJaUFoMGRuYUtWWmJIWkRJWkNnb0tVRmRYNTFNZ0lpSWlJcElTUXdTRkJKMU9CNWxNaHNIQlFhL2JFQVFCc2JHeGtrMnVka2xPVG9aZXIwZGxaYVdrZFJBUkVSRjVpeUdDUW9KTUpvTmVyL2NwUkFET2VSSDkvZjJTN2g0dENBSldyVnFGcHFZbW55YUxFeEVSRVVtRklZSkNoc0ZnOERsRXhNWEZBWURrdlJIeDhmR0lqWTFGZVhtNXBIVVFFUkVSZVlNaGdrS0cwV2lFeFdMQjFOU1UxMjNvOVhxbzFXckpRd1FBM0hUVFRXaHRiVVZ2YjYvVXBSQVJFUkY1aENHQ1FvYkJZQUFBVVhvanBKeGM3V0l5bWJCczJUSmN2bnhaNmxLSWlJaUlQTUlRUVNGRHJCQVJIeDhQaThXQzBkRlJNY3J5eVUwMzNZU2VuaDUwZEhSSVhRb1JFUkhSb2pGRVVNaUlqSXlFU3FVU2JWNUVNUFJHUkVWRklUMDlIYVdscGJEYjdWS1hRMFJFUkxRb0RCRVVVZ3dHZzA5N1JRQ0FXcTFHVkZSVVVJUUlBQ2dvS01EWTJCaXVYcjBxZFNsRVJFUkVpOElRUVNIRmFEVDYzQk1CQUFrSkNlanM3SVRENFJDaEt0OUVSa1lpUHo4ZmxaV1ZzRnF0VXBkRFJFUkVkRU1NRVJSU0RBWURKaWNuZlo3UGtKQ1FnSW1KQ2ZUMTlZbFVtVzh5TXpNUkdSbkpKVitKaUlnb0pEQkVVRWdSYTNKMWJHd3M1SEo1MEV4b2xzbGtXTE5tRFJvYUdvSW0yQkFSRVJITmh5R0NRb3BlcjRjZ0NENkhDTGxjanJpNHVLQUpFWUJ6MWFpa3BDU1VscFlHeFRBcklpSWlvdmt3UkZCSWtjdmxpSXFLOG5seU5lQWMwdFRYMTRmeDhYRVJLaE5IWVdFaCt2djcwZHpjTEhVcFJFUkVSUE5paUtDUVl6QVlSSnRjRFFUSFVxOHVXcTBXSzFldVJGbFptVTg3Y3hNUkVSSDVFME1FaFJ5RHdZRGg0V0hZYkRhZjJ0SHBkTkRwZEVFMXBBa0Fjbkp5SUFnQ0tpc3JwUzZGaUlpSWFFNE1FUlJ5akVZakhBNEhob2VIZlc0cklTRUJIUjBkUVRVSFFhRlFZUFhxMWFpdHJjWFEwSkRVNVJBUkVSSE53aEJCSWNlMVFwTlk4eUxHeDhkRmFVdE1LU2twTUp2TnVIanhZbEFGSENJaUlpS0FJWUpDa0VhamdWS3BGT1hDUHpZMkZqS1pMT2lHTkFIQXVuWHJNREF3d0oyc2lZaUlLT2d3UkZCSU1ocU5vb1FJaFVLQjJOallvQXdST3AwT0JRVUZ1SHo1TWtaR1JxUXVoNGlJaU1pTklZSkNrbGdoQW5BT2FlcnQ3Y1hrNUtRbzdZa3BLeXNMQm9NQkZ5OWVsTG9VSWlJaUlqZUdDQXBKUnFNUms1T1RvdHloVDBoSWdNUGhDS3FsWGwwRVFjRDY5ZXZSMDlPRGhvWUdxY3NoSWlJaUFzQVFRU0hLYURRQ0FQcjcrMzF1UzYvWFE2UFJCT1dRSnNCWlgxNWVIajc3N0RPTWpZMUpYUTRSRVJFUlF3U0ZKcjFlRDdsY0x1cVFwbUFORVFDd2N1VkthTFZhbEpTVVNGMEtFUkVSRVVNRWhTWkJFR0F3R0VRTEVZbUppUmdiR3d1NnBWNWRaRElaMXE5ZmovYjJkclMwdEVoZERoRVJFUzF4REJFVXNzU2NYQjBmSHcrNVhJNjJ0alpSMnZNSG85R0kzTnhjWExwMENWYXJWZXB5aUlpSWFBbGppS0NRWlRRYU1UWTJodkh4Y1ovYmtzdmxpSXVMQytvUUFRQzV1YmxRcVZRNGYvNDhONkVqSWlJaXlUQkVVTWdTYzNJMUFDUWxKYUcvdnorb0p5L0xaRElVRlJXaHU3c2JWNjVja2JvY0lpSWlXcUlZSWloa0dZMUdDSUlnMnBDbXBLUWtBRUI3ZTdzbzdmbUx3V0JBWVdFaHlzdkwwZGZYSjNVNVJFUkV0QVF4UkZESWtzdmxpSXFLRWkxRVJFWkd3bVF5QmYyUUpnQllzV0lGa3BLU2NPN2N1YURjSkkrSWlJakNHME1FaFRReEoxY0R6dDZJenM1T1RFMU5pZGFtdjZ4YnR3NE9od1BGeGNWU2wwSkVSRVJMREVNRWhUU2owWWpoNFdIUkx2cVRrcEpndDl2UjFkVWxTbnYrcEZRcVVWUlVoR3ZYcm5FM2F5SWlJZ29vaGdnS2FkSFIwUUNBd2NGQlVkb3pHQXpRYURRaE1hUUpBTXhtTS9MejgzSHAwaVVNRFExSlhRNFJFUkV0RVF3UkZOTEVYcUVKY1BaR3RMVzFoY3dTcWprNU9UQ2J6VGgzN2h4c05wdlU1UkFSRWRFU3dCQkJJVTJwVkVLajBZZytMMko4ZkR4a1ZqNFNCQUViTjI2RTFXckZ4WXNYcFM2SGlJaUlsZ0NHQ0FwNVlrK3VqbzJOUlVSRVJNZ01hUUtjSzB0dDNMZ1JMUzB0cUs2dWxyb2NJaUlpQ25NS3FRc2c4cFhSYUVSSFJ3ZnNkanRrTXQ5enNVd21RMEpDQXRyYTJuRFRUVGVKVUdGZ3hNZkhvN0N3RUpjdVhZSmVyM2Z2ZTdGVVRVMU5vYW1wQ2QzZDNSZ2JHK05RTHlLaUc1REw1VkNyMVlpTmpVVmFXaG9VQ2w0bTB2ejQ3YUNRRngwZERidmRqcUdoSWZjY0NWOGxKU1docGFVRkl5TWowR3Exb3JRWkNKbVptUmdhR3NLbm4zNkt6WnMzdzJBd1NGMlNKUHI2K2xCWldRbXoyWXpjM0Z6b2REckk1WEtweXlJaUNtbzJtdzBXaXdWdGJXMDRkKzRjOHZMeVlES1pwQzZMZ2hTSE0xSEljNjNRSk9iazZvU0VCQWlDRUZKRG1sd0tDd3RoTXBsdzVzd1pqSStQUzExT3dQWDE5YUdpb2dMNStmbkl6YzJGd1dCZ2dDQWlXZ1M1WEE2RHdZRGMzRnprNStlam9xSWlaT1lIVXVBeFJGRElVNnZWaUl5TUZEVkVLSlZLeE1URW9MVzFWYlEyQTBVbWsrR1dXMjZCVENiREo1OThBcnZkTG5WSkFUTTFOWVhLeWtvVUZCUzR3eVVSRVhrdU9qb2FCUVVGcUt5c0RJa05XQ253R0NJb0xFUkhSNHNhSWdBZ09Ua1ozZDNkc0ZxdG9yWWJDRXFsRXJmZmZqc0dCd2RSVWxJaWRUa0IwOVRVQkxQWnpBQkJSQ1NDNk9ob21NMW1ORFUxU1YwS0JTR0dDQW9MMGRIUkdCZ1lFUFd1KzdKbHl3QWdKSWMwQVVCVVZCUnV1ZVVXTkRZMjRzcVZLMUtYRXhEZDNkMUxma0k1RVpHWWtwS1MwTlBUSTNVWkZJUVlJaWdzbUV3bTJPMTIwWGF1QnB6RHBHSmlZbkR0MmpYUjJndzAxNHBOWldWbHFLK3ZsN29jdnhzYkc0Tk9wNU82RENLaXNLSFQ2VEE2T2lwMUdSU0VHQ0lvTFBoamNqWGdITkxVMWRXRmlZa0pVZHNOcE16TVRPVG01cUs0dUJqTnpjMVNsK05YTnB1Tms2aUppRVFrbDh1NVJEYk5pU0dDd2tKa1pDVFVhclhvcTBnc1c3WU1Eb2NqSkNkWVQxZFFVSURzN0d5Y1AzOCs1TjhMRVJFUlNZOGhnc0tHeVdRU3ZTZENvOUhBWkRLRjlKQW1sOVdyVjJQNTh1VTRkKzRjT2pzN3BTNkhpSWlJUWhoREJJV042T2hvREE0T2l0N3Q2aHJTTkRrNUtXcTdVbGl6WmcxU1VsTHc5Ny8vblJQbGlJaUl5R3NNRVJRMm9xT2o0WEE0UkoxY0RUaERoTjF1RDlsVm1xWVRCQUhyMTY5SFltSWlUcDgrelUyRWlJaUl5Q3NNRVJRMlhKT3J4YjR3MW1xMWlJNk9Eb3NoVFlBelNHemN1QkZ4Y1hFTUVrUkVST1FWaGdnS0d5cVZDbHF0VnZSNUVZQ3pONktqb3lOc2R1MlV5V1FvS2lwQ2RIUTBQdjc0WTNSMGRFaGRFaEVSRVlVUWhnZ0tLLzdZdVJyNHZ5Rk43ZTN0b3JjdEZibGNqdHR2dngxSlNVazRjK1lNR2hzYnBTNkppSWlJUWdSREJJVVZrOG1Fb2FFaDBYc01kRG9kakVaajJBeHBjcEhKWk5pNGNTTXlNek54NGNJRlZGVlZTVjBTRVJFUmhRQ0dDQW9ycnNuVkF3TURvcmVkbkp5TTl2YjJzQm5TNUNJSUFnb0xDN0Y2OVdxVWw1ZWpwS1FFRG9kRDZyS0lpSWdvaURGRVVGangxODdWZ0RORTJHeTJzSjAva0oyZGpZMGJONktob1FGbno1N2xEcVZFUkVRMEw0WUlDaXNSRVJIUTZYUitXWEVvS2lvS0JvTUJMUzB0b3JjZExGSlRVM0hISFhlZ3M3TVRwMDZkZ3RWcWxib2tJaUlpQ2tJTUVSUjIvTEZ6dFV0cWFpcmEydHJDWXVPNStjVEZ4V0hUcGsyd1dDdzRkdXdZdXJxNnBDNkppSWlJZ2d4REJJV2Q2T2hvREE4UCsrVkNQelUxRlhhN0hhMnRyYUszSFV5TVJpTzJiZHNHdlY2UGt5ZFBvcUtpZ3ZNa2lJaUl5STBoZ3NLT3lXUUM0Sjk1RVJxTkJqRXhNV2hxYWhLOTdXQVRHUm1KTysrOEV3VUZCYWlxcXVMd0ppSWlJbkpqaUtDd0V4MGREVUVRME52YjY1ZjJVMU5UMGRYVmhiR3hNYiswSDB3RVFVQnViaTd1dXVzdURBOFA0K2pSbytqczdKUzZMQ0lpSXBJWVF3U0ZIYmxjRHFQUjZKZkoxUUNRa3BJQ1FSRENlb0wxOVdKalk3RnQyelpFUjBmajFLbFRLQzh2aDkxdWw3b3NJaUlpa2doREJJVWxrOG5rdDU0SXBWS0poSVFFTkRjMys2WDlZS1ZTcVhENzdiZGoxYXBWcUs2dVpxOEVFUkhSRXNZUVFXSEpiRFpqZkh3Y0l5TWpmbWsvTFMwTi9mMzlHQjRlOWt2N3dVb1FCS3hjdVJKYnRteEJSRVFFVHAwNmhYUG56aTJKb1YzQlpzK2VQZGl4WXdmMjd0MHJkU2tCdDVUZmV6QTVmZm8wbm5ycUtYemhDMS9BamgwN2NPalFJUUQ4K1FEOERHaHBZSWlnc09TYVhPMnZJVTFKU1VsUUtCUkxyamZDSlRvNkdwczNiOGE2ZGV2UTJkbUpEei84RUZldVhPRVFwd0E2Y09BQXhzYkdjT0RBQWFsTENiaFFmTy8xOWZYWXRtMGJ0bTNiaG12WHJrbGRqcy8yNzkrUG4vM3NaNml1cnNiRXhBVEd4c2JjdjI5RDhlY2pObjRHdEJRd1JGQllpb3FLZ2xLcDlOdVFKcmxjam1YTGxpM1pFQUU0ZXlVeU1qSnc3NzMzSWpVMUZXVmxaZHhYSW9DKytNVXZJakl5RWp0MjdCQzEzZnI2ZWxIYjg5WkNkZmpydmZ2VDRjT0hBUUNyVnExQ2NuS3l4Tlg0cHFlbkIzdjI3QUVBTEYrK0hDKy8vREplZSswMTNITExMUUJDOCtmampYRDdqaEo1U25CdzhYY0tVNmRQbjhiazVDUTJiOTdzbC9ZN09qcHdEQTQxandBQUlBQkpSRUZVK3ZScGJObXl4ZDN6c1pUMTkvZWpwS1FFZlgxOWlJK1BSMDVPRHVMaTRnSmF3L0hqeDdGMTY5YUFuak5jbkRwMUNudjM3a1ZyYXl1T0hUdTI1T3NRMDhURUJIYnUzQW1MeFlMbm5uc09XN1pza2Jva254dzZkQWk3ZCs4R0FQelhmLzBYY25OekphNG9zTUx4TzNvai9OMUtnaUFJMXovR25nZ0tXMmF6R2YzOS9YNGJZaE1mSHcrVlNyV2tleU9tbXo3RXlXS3g0T1RKa3poKy9EaXVYYnZHamVwQ1FGVlZWVkJzb2hnc2RZanA5T25Uc0ZnczBPbDB1T09PTzZRdXgyZlRleHV6c3JJa3JFUWE0ZmdkSmZJR1F3U0ZMWlBKQkx2ZGpvR0JBYiswTHdnQ1VsSlMwTkxTd292ay8yLzZFS2Vpb2lJQXdObXpaL0hoaHgraXZyNGVOcHRONGdxSkF1Lzk5OThIQUd6ZHVoVktwVkxpYW53M09UbnAvck5Db1pDd0VpS1NFa01FaFMzWEVDTi96WXNBbktzMFdhMVd6Z080aml0Z2JkMjZGWGZkZFJlMFdpMktpNHR4K1BCaFZGWlcrbTNWTEtKZ2MrM2FOVnkrZkJrQWNPKzk5MHBjRFJHUmVIZ0xnY0tXVXFsRVZGU1UzMVpvQXB4QlJhZlRvYkd4RWZIeDhYNDdUeWlMaTR0RFhGd2NCZ1lHY09YS0ZWUldWcUtpb2dJeE1URklUVTFGY25JeVZDcVYxR1hPc0czYk5nREF3dzgvakc5Lys5dll1M2N2amgwN2hvR0JBVHoyMkdQNHhqZStNZVA0dXJvNi9QblBmMFpwYVNrR0JnYWcxV3FSbFpXRjdkdTM0ODQ3NzF6d1hLZE9uY0toUTRkUVUxTURxOVdLK1BoNGJOcTBDVi85NmxmeHU5LzlEdnYzN3dlQVdXT3YzM2pqalhtZmN6Z2MrT2lqajNEczJERmN2WG9WRm9zRmFyVWFhV2xwdU91dXUvREFBdy9NZXE5enZmL3IyL2JrYzdsNjlTcU9IRG1Dc3JJeWRIUjBZR0ppQWdhREFRVUZCZGk1Yytlc1lUQ2UxTEhRZTNkcGEydkRYLy82VjVTVWxLQzl2UjAybXczUjBkSEl6OC9IRjc3d0JSUVdGczc1dXVudjhmSEhIMGRwYVNuMjdkdm5Yb1VvTVRFUlc3ZHV4WmUvL09WRjNZWC80SU1QQUFBNU9UbFl2bno1bk1mMDl2Yml3SUVET0gvK1BGcGJXekUxTlFXajBZaTh2RHc4K3VpanlNek1ESXIzdDlpZjBVSS9uOFYraDY2djgvVHAwM2publhkdzllcFZBRUJlWGg2KytjMXZJaTh2RHdBd05UV0ZkOTU1eHoyRVVxbFVJanM3RzQ4ODhnaldybDA3NTJmQjd5aVJiL2p0b3JCbU5wdlIzZDN0MTNPa3A2ZWpzcklTYTlhc0NZdWhDdjVpTkJxeGNlTkdyRjY5R2kwdExXaHVia1pKU1FsS1NrcGdOcHVSbUppSXhNUkVHSTFHcVV1ZDRULy84ejl4OU9qUmVaL2Z2MzgvZnZ2YjM4Nlllek0wTklUaTRtSVVGeGRqeTVZdGVQYlpaM0g5bkRTSHc0RVhYM3dSeDQ4Zm4vRjRXMXNiM25yckxaU1dsczU1OFhnam82T2orT2xQZjRyUzB0SVpqMXNzRmxSVVZLQ25wMmRHaVBEV1FwL0x2bjM3M0t2M1ROZmIyNHVUSjAvaTczLy9PMzd5azUrNFYvTVIyNEVEQi9ER0cyOWdhbXBxeHVQZDNkMzQrT09QOGZISEgrUHpuLzg4bm43NmFjamw4bm5iMmI5L1A5NTQ0NDBaanpVM04yUHYzcjJvcXFyQ3ozNzJzd1hybUpxYWNuOUcyN2R2bi9PWWt5ZFA0cVdYWHBxMTEwcHZieTlPbno2TjlQVDBXZCtEWUhsL3ZyclIzeTJYUFh2MllOKytmVE1ldTNUcEVpNWZ2b3pubjM4ZXExYXR3blBQUFllS2lncjM4MU5UVXlndExjVm5uMzJHSC8vNHg3UENQTCtqUkw1amlLQ3daamFiMGRqWWlQSHhjYi9kN1U1UFQwZEZSUVZhV2xxd1lzVUt2NXdqbkVSR1JpSXJLd3RaV1ZrWUhoNUdhMnNyMnR2YlVWRlJnZkx5Y2lpVlNwak5admQvUnFOUnNuQldWMWVIMHRKU1BQREFBL2pjNXo0SHE5VTZZLzdMc1dQSDNQK0FGeFlXNHVHSEgwWmlZaUw2K3ZwdzhPQkJuRHAxQ2lkT25FQkdSZ1oyN3R3NW8rMy8rWi8vY1FlSXpNeE03Tnk1RStucDZSZ2FHc0xodzRkeDRzUUpyNVpiM2JObmp6dEE3Tml4QTF1M2JvVldxMFZ2Ynk5S1MwdFJVbEl5NC9qZi8vNzNBSndYVmE2NzVxN0h2UDFjMnRyYW9GQW9jTmRkZDZHb3FBakxsaTJEUXFIQXhZc1g4YnZmL1E0VEV4TjQrZVdYOGZiYmJ5TWlJc0xyT3VaeTVNZ1J2UHJxcXdDY3ZXQTdkKzVFYm00dTVISTVHaG9hOE00Nzc2QzJ0aFlmZnZnaDFHbzFubmppaVRuYktTOHZ4NVVyVjdCcDB5WnMzNzRkUnFNUjFkWFYyTE5uRHdZR0JuRDI3Rm1jT1hNR3Q5OSsrN3kxZlBMSkp4Z1lHSUJhcmNiZGQ5ODk2L2tMRnk3ZzV6Ly9PUndPQjNRNkhSNTY2Q0dzWGJzV0dvMEc3ZTN0T0g3OCtLendLZVg3RSt0bkJOejRPK1J5OGVKRk5EVTFZZWZPbmJqNzdyc3hOVFdGNDhlUDQ2OS8vU3VtcHFhd2UvZHVyRm16QmhVVkZmamlGNytJN2R1M3crRnc0TXlaTTlpM2J4OGNEZ2RlZWVVVjNIcnJyVFB1eXZNN1N1UTdoZ2dLYTlNM25VdE1UUFRMT2RScU5SSVNFdERRME1BUTRhR29xQ2prNU9RZ0p5Y0hFeE1UNk96c1JGZFhGM3A3ZTlIZTN1NCtMakl5RW5xOUhsRlJVZEJxdFlpTWpFUmtaQ1RVYWpVaUlpSWdrOGtXdkZ2bnJVdVhMdUdCQng2WTh4L3hvYUVodlBMS0t3Q0FlKzY1QnovNHdRL2NGM3lwcWFrb0xDekVDeSs4Z0JNblRtRGZ2bjI0Ly83NzNVRzJ1N3NiZi96akh3RUErZm41K05XdmZ1VytVQUdjZXdra0pDVGdyYmZlOHJqbWt5ZFBBZ0J1dSswMlBQWFVVKzdIVTFOVHNXYk5HanoyMkdNemprOUtTZ0lBYUxYYVdZL05aNkhQQlFCeWMzUHh5Q09Qekdvbkl5TURjcmtjcjczMkdnWUdCbEJTVW9LTkd6ZDZYY2YxQmdZRzhPdGYvOXA5cnBkZWVnbFJVVkh1NTVjdlg0Njc3cm9MUC83eGoxRmNYSXgzMzMwWDI3ZHZSM3A2K3F5MnFxdXI4ZEJERCtHNzMvMnUrN0gwOUhTa3BLVGc2YWVmQnVCYzluS2hDelRYaGViZGQ5OE50Vm85NHptcjFZb1hYM3dSRG9jRE1URXhlT21sbDJhODM3UzBOQlFWRmMzb29aRDYvWW54TTNLNTBYZklwYkd4RVk4Ly9qZ2VmdmhoOTJPdTN4Y2ZmUEFCdXJxNmNPVElFZmZRSHBmczdHeU1qNC9qTDMvNUMvcjcrM0g1OG1Xc1diUEcvVHkvbzBTKzQ4UnFDbXNHZ3dGeXVkeXZrNnNCNXo4Ry9mMzlmbHNKYWlsUUtwVklTVW5CMnJWcjhiblBmUTczMzM4LzdyenpUcXhhdFFxSmlZbXcyV3hvYm01R1dWa1p6cDgvajFPblR1SElrU000ZE9nUTNudnZQYno3N3J1aTF4UVJFVEZyL29QTCsrKy9qOUhSVVJnTUJqejExRk96N2hnRHdGZSs4aFVBenFGRVpXVmw3c2VQSERuaUhzYnd2ZTk5YjBhQWNIbnNzY2U4bW1jek9qb0tBRE11VEtZVFk0ejBRcDhMNEp4QVBOL0YxZlJoSldKdmJIZm8wQ0dNajQ4REFKNTU1cGs1UHdPRlFvRmR1M2E1ZjE2dWxaT3VwOWZyOGExdmZXdlc0L241K2U2NURUVTFOZlBXMHRuWmllTGlZZ0J6RDJVNmV2U28rL2ZGcmwyNzV2Mjhwb2VQWUhwL3ZyclJkOGpGWkRMTk9meHUrbWVxMCtud3pXOStjOVl4MC9manFLdXJtL0VjdjZORXZtTlBCSVUxUVJCZ01wbjhPcmthQUJJVEU2RlNxZERZMkRqdlpEanlURVJFQk9MajQyZGRTRTlOVGNGcXRXSnNiQXhXcXhWVFUxT3cyV3l3Mld4b2FXa1J0WWI4L0h6b2RMbzVuN3R3NFFJQVo2L0JmQ0YxZXU5SVEwTUQxcTlmRHdEdTRVYnA2ZW5JeU1pWTk3VnIxcXpCaHg5KzZGSE4yZG5acUtpb3dOLys5amZjZlBQTjJMUnBrMGV2WDR5RlBwZjVqSTZPb3JXMUZkZXVYWE0vSnZZcVhhNkw5dVhMbHkrNGY0RnJNOFNxcXFvWjRXNjZoZVk0WldabW9yNitIb09EZy9PZTQ4TVBQNFRENFVCR1JnWnljbkptUFgvdTNEa0F6anZaR3pac21MZWQ2WUxwL2ZscXNkK2gxYXRYejluTG1KYVc1djd6elRmZlBPZHcxZWs3Z3c4TkRkM3dYRXZ0TzBya0s0WUlDbnRtc3hsMWRYVndPQnh6M2kwV2cwd21RMXBhR2hvYkc3RnExU3JJWk96azh4ZUZRZ0dkVGpmbkJZallJV0w2UmNqMW1wcWFBRGczRWp0OSt2UU4yeG9lSG5iLzJiVkI0WTBtVG50Nm9RNEEzL25PZC9Ec3M4OWlmSHdjdi9qRkwvRDIyMi9qdnZ2dXc1WXRXMllOcWZIV1FwK0xTME5EQTA2Y09JSEt5a28wTnpmUGVURWo5cjRocnAvL1lpYWtwNmVubzZxcWF0N2xtYzFtODd5dmRkMDlucGlZbVBONXU5Mk9JMGVPQUpoL1FyWHJ6cmdudXowSHkvc1R3MksrUTRCekU4dTVUUDh1eDhURTNQQ1k2WHRidUN6bDd5aVJHQmdpS095WlRDWlVWMWRqZUhnWWVyM2ViK2ZKeU1oQVRVME5XbHRia1pLUzRyZnpVT0JFUmtiTys1eW5keWlucjhMaUNoVHpEVG55Ulg1K1BsNTU1Ulc4OXRwcktDa3BRV05qSTNidjNvMDllL2Jna1VjZXdjTVBQK3p6L0pHRlBoY0FlUDMxMS9HWHYvekZQVkZXcFZJaFBUMGRTVWxKU0VwS2NpOTlLVGFMeFFKZ2NlSEw5UjZ1WHhYSlphRWJBVGU2R1hIaHdnVjBkM2REcVZSaTY5YXRjeDdqdWpQdXllK2tZSGwvWXJqUmQ4aGxNVGRrNWp0bW9mZXgxTCtqUkdKZ2lLQ3c1N3BiMDl2YjY5Y1FvZGZyM2F0Qk1VU0VQNVZLaGRIUlVlellzV1BHQk9iRmNQMERQOWZkMGVsdTlQeDgwdFBUOGN0Zi9oSzF0YlU0ZE9nUVRwdzRBWXZGZ2pmZmZCTVZGUlY0L3Zubi9YYVJjZWpRSWJ6enpqc0FuT1BPSDNyb0lhU21wczQ0bjc4dTBDSWpJekV5TWpMdlJkZDBWcXNWZ0hlOVBUZHkrUEJoQU1BZGQ5d3hiL3NLaGNJOU5HK3hndVg5aFRwK1I0bkV3VEVYRlBZaUl5T2gxV3JSMDlQajkzTmxaR1NnbzZQRFBibVZ3bGRjWEJ3QXpGaEZhckZjZTJGTUgzczlGMi9hbmk0ckt3dTdkdTNDSC83d0I2eGJ0dzRBY1Bic1dYejY2YWMrdGJ1UWd3Y1BBbkQyaUh6Lys5OUhXbHJhaklzejE1MVlmMGhJU0FBd2V4THRYQm9iR3dFc2Zsak5ZdlgxOWJrLzMvbUdNZ0ZBYkd3c0FPZVFtc1VLaHZjWERwYjZkNVJJTEF3UnRDVEV4TVFFSkVTa3BLUkFvVkM0eDh0VCtNclB6d2NBbEpXVmVUeDVNVHM3RzRCem5mZjVKdjBQREF6TTJqRE9XeWFUQ2M4OTk1ejcvNnVxcW1ZZE0vMGlhdnJHZVo1eXpmZHd2Y2YveDk2ZGgwZFYzL3NEZjA5bWtzbStUcmJKVGtqSVRpTDd2b2RGUlZFcTJGYmxhaEZyMVlyVzF0dGYyMXR0cjVlTFJTOUZSVnVocmJWS1pSRkJCRUxDRXNJU0lOdGtJU1JrSldUZjk0Uko1dmRIT3RPRW1VQ1dTYzVrNXYxNkhwOG5uSms1NXpNbk0vRzh6M2U3VzFwYTJqMWZQNW82MUZONDV1WGxhUzdBZEttcXFrSnViaTRBYU1LVnZwdzhlUkk5UFQzdzl2WkdWRlRVb00rYk9uVXFBT0RHalJ0RC9udGhDTy9QR0pqNlo1UklYeGdpeUNUSVpESzB0cllPcSt2QVNFZ2tFbmg3ZTZPb3FFam53a2xrUEZhdVhBa0E2T3Jxd252dnZhZTE4cXhhZlgwOXJsMjdObURib2tXTEFQU05rOWkxYTVmV1o2VzN0eGZ2di8vK2lBWkY1dWZuNjl6ZWYxLzk1N2xYczdhMjF2eGNWVlUxN09PcXFXZUwwVlZIUzB1THpsV0M5VlhId3c4L3JPa24vdTY3Nytwc0VWUXFsWGovL2ZlaFVxa2dsVXJ4OE1NUEQrc1k5NkpTcVRTemFhMWF0ZXErdGFwZnMzMzc5a0hIMkRRME5BeDRqWkR2ejFpWThtZVVTSjhZSXNna3FHZnZHT3YxSW9DK0xrMXRiVzJvcWFrWjgyT1JjRUpEUXpYejBGKzhlQkV2dmZRUzR1TGlVRmhZaU9MaVlseStmQm03ZHUzQ004ODhvOVdpc0hEaFFzM0NoRWxKU2ZqUC8veFB6Y3E4bHk1ZHdzOSs5ak5jdW5SSjU5U2c5L1BTU3kvaDdiZmZ4cGt6WjFCWVdJalMwbEpjdkhnUnYvM3Rid0gwQmQyNWMrZHF2YTcvVkxPZmZ2b3BDZ3NMY2ZyMDZXRWZYMzJIUFNzckM5dTJiY1AxNjlkUlhGeU11TGc0L09RblA3bnZvTzdSMUNHWHl6WHJCZVRsNWVHRkYxN0F0OTkraTRLQ0FoUVZGZUgwNmRONDVaVlhOTk5zdnZMS0szQndjQmoyZXh4TVJrYUdaaVZrZGNnY3pLUkprL0RZWTQ4TnFQWElrU1BJejg5SGNYRXh6cHc1ZzUvLy9PZWFyamVHOFA2TWhTbC9Sb24waVFPcnlTVFkyZG5Cd3NJQ3RiVzE4UEx5R3ROanlXUXkyTm5ab2JDd1VOTnZub3pUMXExYjBkcmFpdVRrWkJRVUZPRGRkOS9WZW81SUpOTDBnMVlUaThYNHpXOStnNS85N0dlb3FhbEJTa3FLNXFKQjdZVVhYa0J0YmEybVM4TlE5ZmIyRGpydHJFUWl3YXV2dnFxemovV01HVFBnNXVhRzZ1cHFKQ1ltSWpFeEVRQ3dkT25TWVIzL3VlZWVnMEtoUUZ0Ykd4SVNFcENRa0tCNXpON2VIanQyN01EbXpac0hmZjFvNjlpNGNTUGEydHJ3MVZkZm9hS2lBanQzN3RSNmpsZ3N4dlBQUDQvWTJOaGh2YmY3VVErb25qTm5qbWJjeTcwOC8veno2T3pzeEhmZmZZZkt5a3JOU3NiOVJVUkVEUGkza08vUFdKanlaNVJJbnhnaXlDU0lSS0p4R3hjQjlOMWx6TXpNUkdkbjU1Q25NcVNKUnlxVjRuZS8reDBTRXhNUkZ4ZUh2THc4dExTMFFDcVZ3dDNkSFpHUmtWaTFhcFhPUmFYa2NqaysrZVFUZlBubGw3aHc0UUtxcTZ0aGFXbUowTkJRUFBIRUU0aU9qdFpjVk9wYTBYb3d2L3psTDNINjlHbms1K2Vqc2JFUkVva0VibTV1aUltSndhT1BQanJvekdFV0ZoYll0bTBiUHZ6d1EyUmxaVUdsVWcxckRRTTFQejgvZlBUUlIvanNzOCtRbHBhR3hzWkdPRGc0WU1hTUdYam1tV2Z1RzZ4SFc0ZElKTUtQZnZRakxGaXdBTjk4OHcwVUNnVnFhMnMxWVM0bUpnYnIxcTNUK3d4cXpjM05TRXBLQXRBMzQ4OVFpTVZpYk4yNkZVdVdMTUhSbzBlUm5aMk5wcVltemVydGMrZk94ZHExYXczaS9Sa1RVLzJNRXVtYlNNV08yMlFpY25OemtaMmRqVWNmZlhUVTgrVGZUM2QzTjc3OTlsdUVoSVFnTEN4c1RJOUYveFlmSHovb3ZQd1QwVnR2dllXa3BDUzR1cnJpaXkrK0VMb2N1b2REaHc1aDkrN2RjSE56dytlZmY4NTUrc21vR052ZlZobytrWTQvYWh3VFFTWkRKcE9odDdkMzBObHc5TW5Dd2dKK2ZuNG9MQ3djMVV3M1pMcFVLaFZ1M0xnQkFQRDE5Ulc0R3JvZmRWZW0xYXRYTTBBUWtVbGdpQ0NUNGV6c0RETXpzM0VaWEEwQWdZR0I2T2pvUUhsNStiZ2NqNHhMU2txS1puQytlbHBJTWt6WjJka29LU21CU0NTNjc0QnFJaUpqd1JCQkpzUE16QXpPenM3ak5pN0MwZEVSTXBrTU4yL2VISmZqMGNRU0h4OC82RFRBTlRVMW1zR1dVcWtVSzFhc0dNL1NhSmpDdzhOeDZ0UXB4TVhGYVJhUkl5SXlkaHhZVFNaRkpwT2hvS0FBS3BWcVhMb2NUSjQ4R1pjdlgwWnpjelBzN2UzSC9IZzBjYno3N3J2NHh6LytnZGpZV0lTSGg4UE96ZzdOemMxSVQwL0g0Y09ITmF2bWJ0cTBDYzdPemdKWFMwUkVOQkJEQkprVW1VeUczTnhjdExTMGpNdEZ2WmVYRnl3dExYSHo1azA4OE1BRFkzNDhtamhFSWhIS3lzcXdkKzllblkrYm1abmhxYWVld3ZyMTY4ZTVNaUlpb3Z0amlDQ1Q0dUxpQWdDb3JhMGRseEJoWm1hR3dNQkEzTGh4QTVHUmtjT2FxcE9NMjY1ZHV4QVhGNGZNekV4VVZGU2dvNk1EbHBhVzhQRHdRSFIwTkI1ODhFSDQrZmtKWFNZUkVaRk9EQkZrVWl3c0xHQnZiNC9hMmxwTW1qUnBYSTQ1YWRJazVPVGtvS1NrQkpNblR4NlhZNUxoQ3dvSzBybCtCQkVSMFVUQWdkVmtjc1p6MFRrQXNMUzBoTGUzTndkWUV4RVJrZEZnaUNDVEk1UEowTmJXaHM3T3puRTc1dVRKazlIUzBvTHE2dXB4T3lZUkVSSFJXR0dJSUpNams4a0FZRnhiSTJReUdSd2RIZGthUVVSRVJFYUJJWUpNam8yTkRTd3RMY2MxUkFCOXJSSGw1ZVdhcVR1SmlJaUlKaXFHQ0RKSnJxNnVtdFdBeDR1dnJ5OHNMQ3lRbDVjM3JzY2xJaUlpMGplR0NESkpycTZ1YUd4c1JIZDM5N2dkVXl3V0l5Z29DTVhGeGVqcTZocTM0eElSRVJIcEcwTUVtU1EzTnpjQTR6c3VBZ0FDQXdNaEVvazROb0tJaUlnbU5JWUlNa2wyZG5hd3RMUWM5OW1TTEN3c0VCQVFnSnMzYjZLbnAyZGNqMDFFUkVTa0x3d1JaTEtFR0JjQkFNSEJ3Ymh6NXc2S2lvckcvZGhFUkVSRStzQVFRU1pMaUhFUkFHQnRiUTFmWDEvazVlVkJwVktONjdHTm5WZ3NaZ3NQRVpFZTlmVDBRQ3dXQzEwR0dTQ0dDREpacnE2dUFNWi9YQVFBVEpreUJXMXRiYmg5Ky9hNEg5dVlXVmxaY1FwZElpSTlhbTF0aGJXMXRkQmxrQUZpaUNDVFpXOXZENmxVS2tpWEpnY0hCM2g0ZUNBM04zZmNqMjNNWEYxZFVWNWVMblFaUkVSR283eThYTE5JSzFGL0RCRmswbHhkWGNkOWNMVmFTRWdJR2hvYUJBa3h4c3JQenc5MWRYVm9hR2dRdWhRaW9nbXZvYUVCZFhWMThQZjNGN29VTWtBTUVXVFMzTnpjME5qWWlEdDM3b3o3c1YxZFhlSHM3TXpXQ0QyU1NDUUlDd3REVmxZV2d3UVIwU2cwTkRRZ0t5c0xZV0ZoSEJOQk9qRkVrRWxUajRzUXFqVmd5cFFwcUt5c1JGTlRreURITjBiT3pzNElEdzlIZG5ZMnJsKy9qcWFtSmc2MkppSWFncDZlSGpRMU5lSDY5ZXZJenM1R2VIZzRuSjJkaFM2TERKUkl4ZWxoeU1RZE9YSUVmbjUrbURwMTZyZ2ZXNlZTNGNTSkUzQnljc0xzMmJQSC9makdUS2xVb3FTa0JMVzF0V2h2YjJlUUlDSzZEN0ZZREd0cmE4aGtNdmo1K1VFaWtRaGRFaGtJa1Vna3Vuc2JQeDFrOG9SYUx3SUFSQ0lSUWtKQ2NPM2FOWVNHaHNMQndVR1FPb3lSUkNKQllHQWdBZ01EaFM2RmlJakk2TEE3RTVrODlYb1JRb3lMQUFCL2YzL1kydG9pSnlkSGtPTVRFUkVSRFJkREJKazhWMWRYcUZRcVFkYUxBUHBhSThMQ3dsQldWb2JHeGtaQmFpQWlJaUlhRG9ZSU1ubnE5U0tFbXVvVkFIeDlmV0ZuWjRmczdHekJhaUFpSWlJYUtvWUlNbmtpa1VqUWNSSHFHc0xEdzFGZVhzNnBTWW1JaU1qZ01VUVE0ZC9qSXJxN3V3V3J3ZHZiRy9iMjlteU5JQ0lpSW9QSEVFR0V2a1huVkNxVlFiUkdWRlJVb0s2dVRyQTZpSWlJaU82SElZSUlmZU1pckt5c1VGVlZKV2dkWGw1ZWNIUjBaR3NFRVJFUkdUU0dDS0ovY1hkM0Z6eEVxRnNqcXFxcUJKc3Rpb2lJaU9oK0dDS0kvc1hkM1IydHJhMW9hMnNUdEE2NVhBNG5KeWUyUmhBUkVaSEJZb2dnK2hjM056Y0FFSFNxVjdXSWlBaFVWMWNMM2pKQ1JFUkVwQXREQk5HL1dGcGF3c0hCd1NBdTNEMDhQQ0NUeVpDUmtRR1ZTaVYwT1VSRVJFUURNRVFROWVQdTdvN3E2bXFEdUhDZk9uVXFtcHFhVUZ4Y0xIUXBSRVJFUkFNd1JCRDE0Kzd1anE2dUxqUTFOUWxkQ3B5ZG5lSG41NGVzckN3b2xVcWh5eUVpSWlMU1lJZ2c2c2ZWMVJWbVptWUcwYVVKQUNJakkzSG56aDNrNXVZS1hRb1JFUkdSQmtNRVVUOWlzUmd5bWN4Z1FvU1ZsUldtVEptQ0d6ZHVvTDI5WGVoeWlJaUlpQUF3UkJCcGNYZDNSMjF0TFhwNmVvUXVCUUF3WmNvVVNLVlNaR1ptQ2wwS0VSRVJFUUNHQ0NJdDd1N3U2T25wUVYxZG5kQ2xBQUFrRWdraUl5TlJXbHFLK3ZwNm9jc2hJaUlpWW9nZ3VwdWpveU1zTEN3TXBrc1RBUGo2K3NMSnlRbnA2ZWxDbDBKRVJFVEVFRUYwTjVGSUJIZDNkNE1LRVNLUkNOSFIwYWlycThPdFc3ZUVMb2VJaUloTUhFTUVrUTd1N3U1b2FHaEFkM2UzMEtWb3lHUXkrUGo0UUtGUUdNeDREU0lpSWpKTkRCRkVPcmk3dXdNQXFxdXJCYTVrb01qSVNIUjJkdUw2OWV0Q2wwSkVSRVFtakNHQ1NBZHJhMnZZMnRxaXNySlM2RklHc0xHeFFXaG9LSEp6Y3cxaVFUd2lJaUl5VFF3UlJJUHc4UEF3dUJBQkFDRWhJYkN6czBOS1NncFVLcFhRNVJBUkVaRUpZb2dnR29TbnB5YzZPam9NN282L21aa1pwaytmanJxNk9oUVdGZ3BkRGhFUkVaa2doZ2lpUWJpNnVrSXNGcU9pb2tMb1VyUzR1TGdnTURBUW1abVo2T2pvRUxvY0lpSWlNakVNRVVTREVJdkZjSE56TThndVRVRGZJR3VKUk1LMUk0aUlpR2pjTVVRUTNZT0hod2RxYTJ0eDU4NGRvVXZSWW01dWpwaVlHSlNWbGFHOHZGem9jb2lJaU1pRU1FUVEzWU9ucHlkVUtwVkJMVHpYbjVlWEY3eTh2SkNhbW1xUVFZZUlpSWlNRTBNRTBUM1kyTmpBenM3T0lNZEZxTVhFeEVDcFZDSXJLMHZvVW9pSWlNaEVNRVFRM1llbnB5Y3FLeXNOZGpwVkt5c3JSRVZGNGViTm02aXJxeE82SENJaUlqSUJEQkZFOStIcDZZbk96azQwTmpZS1hjcWdBZ0lDSUpQSmtKeWN6RzVOUkVSRU5PWVlJb2p1UXlhVFFTS1JHT3dzVFFBZ0Vva3djK1pNZEhkM0l5MHRUZWh5aUlpSXlNZ3hSQkRkaDVtWkdkemQzUTE2WEFUUU4zNWoyclJwS0NrcFFXbHBxZERsRUJFUmtSRmppQ0FhQWc4UEQ5VFgxNk83dTF2b1V1N0p4OGNIL3Y3K1NFbEpRVnRibTlEbEVCRVJrWkZpaUNBYUFrT2Y2clcvbUpnWVdGcGFJams1MldBSGd4TVJFZEhFeGhCQk5BUldWbFp3Y0hBdytDNU5BQ0NSU0RCNzltdzBORFFnSnlkSDZIS0lpSWpJQ0RGRUVBMlJvVS8xMnArVGt4TWlJaUp3L2ZwMTFOYldDbDBPRVJFUkdSbUdDS0loOHZUMFJGZFhGeG9hR29RdVpVaUNnNFBoNXViR2FWK0ppSWhJN3lSQ0YwQTBVYmk0dU1EYzNCemw1ZVZ3ZG5ZV3VwejdVay83R2hjWGg2dFhyMkxPbkRrUWlVUkNselZ1bEVvbFNrcEtVRk5UZzQ2T0R2VDA5QWhkRWhIUm1CQ0x4YkN5c29LcnF5djgvUHdna2ZEeWpzYWVTRFVSK21ZUUdZams1R1EwTlRVaE5qWlc2RktHcktLaUFrbEpTUWdMQzBONGVMalE1WXlMK3ZwNjVPVGt3TVhGQlhLNUhMYTJ0aENMeFVLWFJVUTBKbnA2ZXREYTJvcnk4bkxVMWRVaExDeHNRdHpzb29sRHBPTXVKS01xMFRCNGVYbWh0TFFVcmEydHNMVzFGYnFjSWZIMDlFUkVSQVN5c3JMZzRPQUFiMjl2b1VzYVUvWDE5Y2pPemtaRVJBU2NuSnlFTG9lSWFNeUp4V0k0T0RqQXdjRUJEUTBOeU1yS1FuaDRPSU1FalNtT2lTQWFCZzhQRDVpWm1hRzh2RnpvVW9ZbE5EUVV2cjYrdUhMbENob2JHNFV1Wjh3b2xVcms1T1F3UUJDUnlWSlBySkdUa3dPbFVpbDBPV1RFR0NLSWhrRWlrY0RkM1IyM2I5OFd1cFJobXo1OU9od2NISkNVbElUT3prNmh5eGtUSlNVbGNIRnhZWUFnSXBQbTVPUUVGeGNYbEpTVUNGMEtHVEdHQ0tKaDh2THlRbDFkSGJxNnVvUXVaVmpFWWpIbXpac0hBTGg0OFNKNmUzc0Zya2ovYW1wcUlKZkxoUzZEaUVod2NybWNVM3pUbUdLSUlCb211VndPbFVvMTRibzBBWUNscFNYbXpadUh4c1pHcEtTa0NGMk8zblYwZEV5WXNTcEVSR1BKMXRZVzdlM3RRcGRCUm93aGdtaVlwRklwWkRMWmhBd1JRRjh6OTh5Wk0xRmNYSXk4dkR5aHk5R3JucDRlenNKRVJJUysxbWRPYlUxamlTR0NhQVM4dkx4UVZWVTFZUWV0ZVh0N0l5d3NEQXFGQW1WbFpVS1hRMFJFUkJNTVF3VFJDTWpsY3ZUMDlLQ3Fxa3JvVWtZc0xDd00zdDdlU0U1T1JrVkZoZERsRUJFUjBRVENFRUUwQXJhMnRuQndjSmlRc3pTcHFWZTA5dkR3d01XTEZ5ZDBJQ0lpSXFMeHhSQkJORUplWGw2b3FLakFSRjcwM2N6TURIUG16SUdibXhzdVhMaUFtcG9hb1VzaUlpS2lDWUFoZ21pRXZMeTgwTjNkUGVFdnZNM016REIzN2x5NHVMZ2dLU2tKOWZYMVFwZEVSRVJFQm80aGdtaUVIQjBkWVcxdFBXRm5hZXBQdllhRW82TWpFaE1UalhwVmF5SWlJaG85aGdpaVVmRHk4cHJRNHlMNmswZ2ttRDkvUHV6czdIRHUzRGswTlRVSlhSSVJFUkVaS0lZSW9sSHc4dkpDZTNzN0dob2FoQzVGTDh6TnpiRnc0VUxZMk5qZzNMbHpSdk8raUlpSVNMOFlJb2hHUVNhVHdjTEN3bWhhSTRCL0J3a3JLeXVjT1hQR0tMcHJFUkVSa1g0eFJCQ05na2drZ3BlWEYyN2R1aVYwS1hwbFlXR0JKVXVXYUdadHlzL1BGN29rSWlJaU1pQU1FVVNqNU9Qamc5YldWcVByK2lPUlNEQnYzanhNbmp3WjZlbnBTRXRMbTlEVDJSSVJFWkgrTUVRUWpaS2JteHVrVXFuUnRVWUFmUzB0TVRFeGlJNk94czJiTjNIaHdnVW9sVXFoeXlJaUlpS0JNVVFRalpMeWpDYWhBQUFnQUVsRVFWUklKSUszdHpmS3lzcUVMbVhNQkFVRllkNjhlYWl1cnNhWk0yZlEwZEVoZEVsRVJFUWtJSVlJSWozdzhmRkJXMXViVVMvVUpwZkxzV1RKRW5SMmRpSWhJV0hDTDdKSFJFUkVJOGNRUWFRSE1wa01scGFXUnRtbHFUOG5KeWNzVzdZTVVxa1VaOCtlaFVLaFFHOXZyOUJsRVJFUjBUaGppQ0RTQTNXWHBsdTNiaG45NEdOcmEyc3NXN1lNSVNFaHVISGpCaElTRXJnd0hSRVJrWWxoaUNEU0V4OGZIM1IwZEtDdXJrN29Vc2FjbVprWklpTWpzV1RKRXR5NWN3Zng4ZkhJeThzeitnQkZSRVJFZlJnaWlQVEV4Y1VGVmxaV1J0K2xxVCtaVEliWTJGajQrZmtoSXlNRGlZbUphRzl2Rjdxc0NXWEZpaFZZc1dJRlB2bmtreEc5ZnMrZVBWaTdkaTMyN3QycjU4cUlpSWdHeHhCQnBDY2lrUWcrUGo0b0t5c3pxVHZ5RW9rRTA2ZFB4N3g1ODlEVTFJUzR1RGdVRkJTWTFEa1EwdUhEaDlIUjBZSERodzhMWFFxTm9jTENRazNnTk9hWjRJaG80bUNJSU5Jakh4OGZkSFoybXVUTVJYSzVIQ3RYcm9TYm14dFNVMU54NnRRcFZGVlZDVjJXMFh2b29ZZGdhV21KdFd2WENsMEtEVkZoWWVHd1gvUGRkOThCQUtLaW91RHQ3YTJYZlJvYVkzZ1BvOFZ6UUJPSlJPZ0NpSXlKczdNemJHeHNjT3ZXTGJpNXVRbGR6cmlUU3FXWU8zY3VLaXNyTmQyYjVISTV3c1BENGVqb0tIUjVSbW5MbGkzWXNtV0wwR1hRRUNRbUptTHYzcjI0ZmZzMlRwMDZOZVRYZFhkM0l5RWhBUUN3WnMwYXZlelRrQmpEZXhndG5nT2FpTmdTUWFSblBqNCt1SDM3dGtsMzUvSHc4RUJzYkN4aVltSlFXMXVMVTZkTzRlTEZpMmhzYkJTNk5DTEJYTDkrSGJkdjN4NzI2ODZmUDQvVzFsYlkydHBpd1lJRmV0bW5JVEdHOXpCYVBBYzBFVEZFRU9tWmo0OFB1cnE2VUYxZExYUXBnaEtKUkpnOGVUSWVmUEJCUkVaR2FzTEVoUXNYVUZWVlpkSWhpMmc0amgwN0JnQll2bnc1TEN3c0JLNkdpS2dQdXpNUjZabWpveU5zYlcxUldsb0tkM2Qzb2NzUm5FUWlRVWhJQ0NaUG5vekN3a0xrNWVVaE1URVJkbloyQ0F3TWhKK2ZIeStNaUFaUlZsYUd6TXhNQU1EcTFhc0Zyb2FJNk44WUlvakdnSyt2TC9MeThoQVRFd09KaEY4em9DOU1CQWNIWS9Ma3lTZ3ZMMGRCUVFIUzA5T2hVQ2pnN3U0T0h4OGZ5T1Z5bUp1YkMxMHFBT0RtelpzNGVmSWtGQW9GS2lzcjBkM2REUWNIQjBSRVJHRERoZzBJQ2dvYTlMVjFkWFU0ZlBnd3JseTVndHUzYjBPcFZNTFIwUkZoWVdINC92ZS9qOG1USncvNjJ2VDBkUHp6bi8vRTlldlgwZDNkRFE4UER5eGV2QmdiTm15QVZDclZldjRubjN5Q0F3Y09BTUNnZmFrTENncXdmLzkrcEtlbm83R3hFVFkyTmdnS0NzS2FOV3V3Y09IQ0FjOTk1NTEzY09iTUdZakZZaHc0Y0FDMnRyWTY5NmxRS1BENjY2OERBSDc1eTE5aXlaSWxJejZtMm9vVkt3QUE2OWV2eDVZdFczRCsvSGtjUEhnUU4yL2VCQUNFaFlWaDA2Wk5DQXNMQXdBb2xVb2NQSGdROGZIeEtDc3JnNFdGQllLRGc3Rng0MFpNbXpaTjV6SDBWVnQ2ZWpyMjdkdUgzTnhjZEhkM3c5UFRFOHVYTDhmM3Z2YzlyZSs4K3JXRGJidFhIL2pqeDQ4REFFSkNRakJwMHFRUjdiTi83Yzg5OXh6Mjd0MkxVNmRPb2JHeEVVODk5UlNlZnZycEFmc1p5ZmtCaHYrZEdlbDc0R2VEeUREdzZvWm9EUGo1K1NFbkp3Zmw1ZVh3OWZVVnVoeURZbVptQm05dmIzaDdlNk9scFFVbEpTVzRkZXNXcmx5NUFqTXpNN2k2dXNMTnpRMXVibTV3Y25LQ1NDUWE5eHIzN2R1SFBYdjJhRzJ2cTZ2RHVYUG5jT0hDQmZ6bU43L0JuRGx6dEo1ejd0dzU3Tml4QXgwZEhWcXZQWC8rUFB6OS9RY05FVjkvL1RWMjc5NDlvS3ZYclZ1MzhQZS8veDJabVpuWXZuMzdzTS9IZ1FNSDhPYy8veG05dmIyYWJjM056VWhKU1VGS1NncVdMVnVHWC96aUY1cjlMbDI2RkdmT25FRlBUdzh1WHJ5STJOaFluZnM5ZCs0Y0FNREd4Z2J6NXMwYjFURjEyYk5uRC9idDJ6ZGdXMXBhR2pJek0vSFdXMjhoS2lvS2I3NzVKckt6c3pXUEs1VktwS2VuSXlNakE3LzYxYTkwWHZUcG83WURCdzVvcmV0UldscUt2WHYzNHZyMTYzajc3YmNIZmUxd0tKVkt4TVhGQWRBZVVEMVM3Ny8vdm1hZnVvejAvSXptT3pOYy9Hd1FHUWFHQ0tJeFlHdHJDNWxNaHVMaVlvYUllN0N6czBORVJBUWlJaUxRMk5pSVc3ZHVvYkt5VXROOXc5emNITTdPem5CMGRJU0RnNE9tcTVoWUxCN1R1c3JMeXlHUlNMQm8wU0xNbmowYlhsNWVrRWdrdUhidEd2NzYxNytpdTdzYjc3MzNIcjc0NG9zQkxTZFhyMTdGZi8vM2YwT2xVc0hXMWhhUFAvNDRwazJiQm10cmExUlVWQ0ErUG43UUM1Q3NyQ3pjdUhFRDgrYk53eU9QUEFKSFIwZms1ZVhoMDA4L1JVTkRBOUxUMDVHUWtJRGx5NWNQK1gyY09uVktjMEVUSFIyTjlldlh3OVBURS9YMTlUaDY5Q2dTRXhPUmtKQ0FnSUFBYk5pd0FRQXdmZnAwMk5uWm9hV2xCVWxKU1RwRGhFcWxRbEpTRWdCZzBhSkZBN3FqamVTWWQ3dDI3UnBLU2txd1ljTUdMRjY4R0VxbEV2SHg4ZmptbTIrZ1ZDcXhjK2RPeE1URUlEczdHdzg5OUJEV3JGbWpxV25mdm4xUXFWVDQ0SU1QTUhmdTNBRjNmdlZSbS9yM3RHVEpFcXhac3dhT2pvN0l6YzNGbmoxNzBOallpRXVYTGlFcEtRbno1OC9Ydk9admYvc2JnTDRMYlhYTGducmJ2YWduSTdDeXNzTGl4WXNIUERhU2ZhcGIvOWF0VzRmWTJGaDBkbllPQ0t5ak9UOGorYzZNNUQzd3MwRmtPQmdpaU1hSXY3OC9ybDI3aG82T0RsaFpXUWxkanNGemRIU0VvNk1qSWlNajBkWFZoWnFhR2xSVlZhR2hvUUg1K2ZrRDdnNWFXRmpBMnRvYVZsWldzTEN3Z0ZnczFtdXdDQTBOeGNhTkd5R1h5d2RzRHdnSWdGZ3N4dTdkdTlIWTJJalUxRlRNbWpVTEFORFoyWW50MjdkRHBWSkJKcE5oeDQ0ZEExN3Y1K2VIMmJObmE3VlFxT1htNXVLaGh4N0NUMy82VTgwMmYzOS8rUHI2NHVXWFh3WUFuRGx6WnNnaG9ybTVHUjk4OEFFQVlPWEtsWGo5OWRjMUFjYlgxeGZSMGRIWXRtMGJFaElTc0cvZlBqejY2S09RU3FXUVNDUll1SEFoamgwN2hwU1VGSFIyZHNMUzBuTEF2ak16TTFGZlh3OEFBMExHU0k5NXQrTGlZbXpac2dYcjE2L1hiQXNKQ1VGM2R6ZU9IeitPNnVwcW5EeDVVdE45UkMwNE9CaGRYVjA0ZE9nUUdob2FrSm1aaVppWUdMM1dscHViaThjZmZ4d3Z2UENDWnB1L3Z6OThmSHp3NnF1dkFnRGk0K01IWENpcVB3YzJOalphMis1RmZWRzVlUEZpcmI4aEk5bG5XbG9hMXExYmh4ZGZmRkhyc2RHZW41RjhaMGJ5SHZqWklESWNuSjJKYUl4NGUzdERMQmFqcEtSRTZGSW1IS2xVQ205dmIweWJOZzNMbHkvSFk0ODlocFVyVjJMV3JGbUlpSWlBajQ4UHJLMnQwZEhSZ2RyYVdwU1hsNk80dUZodngxKzlldldnL3lQdjN3MmkvOEpRY1hGeG1pbHN0MjdkT3VqckJ3dVV0cmEyT3RkN0NBa0owZlFsSDg1Q1ZNZU9IVU43ZXpzY0hCenc4c3N2NjJ3QmVlS0pKd0FBcmEydFVDZ1VtdTFMbHk0RjBMYyt3WlVyVjdSZXArN0twRjREUkIvSDdNL1oyUm5yMXEzVDJ0Ni9TNCt0clMwMmJkcWs5WnhseTVacGZpNG9LTkI3YmZiMjluajIyV2UxdG9lSGgydkdMT1RsNWVsODdYQlVWVlVoSlNVRmdQNjZNcG1ibTJ1TmYxQWI3ZmtaeVhkbUpQalpJREljYklrZ0dpUG01dWJ3OHZKQ1NVa0pRa0pDaEM1blFoT0pSTEMzdDRlOXZmMDlueGNmSHo5bU5iUzN0K1AyN2Rzb0t5dlRiR3RyYTlQOGZQbnlaUUI5RjlZelo4NGM5djVqWW1LMDd2aXJCUVlHSWo4L0gwMU5UVVBlMzlXclZ3SDByWEJjVjFlbjh6bjlXMitLaW9vd1k4WU1BRUJrWkNSY1hWMVJVMU9EcEtTa0FSZUIvYnN5M1Qwb2REVEg3Ry9xMUtrNlc1YjgvUHcwUHovd3dBTTY3d2IzWDgyNXVibFo3N1hGeE1RTU9wdVllZ2F5NGZ5ZUJuUGl4QW1vVkNvRUJBVG83ZTlIZUhqNG9BUGw5WFYrK3J2ZmQyWWsrTmtnTWh3TUVVUmp5Ti9mSDRtSmlXaG9hSUNUazVQUTVkQXdGQlVWSVNFaEFUazVPU2d0TGRYNVAvK2VuaDdOeitvN202R2hvU002bmt3bUcvUXhkVmVITzNmdURIbC82aGF3OCtmUDQvejU4L2Q5Zmt0TGkrWm5rVWlFeFlzWFkvLysvVWhPVHNhZE8zYzAvZGdWQ2dYcTYrc2hFb20wUXNSb2p0bmZZTitWL3EwNGc1MnYvcy9wZjc3MFZadUxpOHVncjdHenN3UFExNEl6R3IyOXZUaDU4aVFBL2JWQ0FBTXZvdSttai9NejNPL01TSmo2WjRQSWtEQkVFSTBoTnpjM1dGbFpvYmk0bUNGaUF2bjQ0NDl4Nk5BaHphQlRxVlFLZjM5L3lPVnl5T1Z5elpTcS9hbnZiTjZ2dFdRdzl4clRNWklacW9aN3gxZXBWQTc0OTdKbHk3Qi8vMzYwdDdjUDZNZWVtSmdJb08rdTdkM3JvSXoybUdwbVp2ZnZhVHZZY3dZN1YrTlJtNzVtRXJ0NjlTcHFhbXBnWVdFeHJJSDA5ek5ZU3hjdyt2TXprdS9NU0pqNlo0UElrREJFRUkwaGtVZ0VQejgvRkJVVlllclVxVVA2SHlBSjY5dHZ2OFhCZ3djQjlQWHpmdnp4eCtIcjZ6dmdJa0RYQlpGRUlvRlNxVVJuWitlNDFYb3ZVcWtVN2UzdFdMdDJyV1pnOW5BRUJnYkMxOWNYcGFXbFNFcEt3cXhaczZCU3FUUjNhblhOMmpUYVk0NGxRNjd0YnQ5OTl4MEFZTUdDQllOMlA5SzMwWnlma1g1bkRNVkUrbXdRR1JKZTBSQ05NVDgvUDNSMWRhR3lzbExvVW1nSWpoNDlDcUN2Ly9ocnI3MEdQeisvQVJkRHJhMnRPbC9uNnVvS29LOUxoeUZ3YzNNREFGUlVWSXg0SCtvQjFwY3VYVUp2Ynk4VUNnVWFHaHBnYVdtSkJRc1dqTWt4eDRvaDE5WmZmWDA5a3BPVEFlaTNLOVA5ak9iOGpQUTdZeWdteW1lRHlOQXdSQkNOTVh0N2V6ZzdPK3QxOWlBYU82V2xwUUQ2cG9UVUpTMHRUZWYycVZPbkFnQnUzTGhoRUROeXFXZE5VaWdVSXg3TXFRNFJUVTFOVUNnVW1xNU04K2ZQMXpuTGxENk9PVllNb2JiK0Y5YjlweXp1NytUSmsranA2WUczdHplaW9xTDBzcytoR00zNUdlbDNSazFmNzJHa0pzcG5nOGpRTUVRUWpRTi9mMzlVVkZSd1VOMEVvSjVkSlQ4L1grdXhscFlXbmF2eUFzREREejhNb0cvMm91M2J0dy9hejdxaG9VRlBsZDdieXBVckFRQmRYVjE0NzczM0J1M0hYVjlmajJ2WHJ1bDh6TlBUVXpNejBOV3JWeld6MkF5MmlyVStqamxXREtFMmEydHJ6YzlWVlZWYWo2dFVLcHc0Y1FJQXNHclZLcjNzYzZoR2MzNUcrcDFSMDlkN0dLbUo4TmtnTWtRTUVVVGp3TWZIQndCdzY5WXRnU3VoKzFHM0tHUmxaV0hidG0yNGZ2MDZpb3VMRVJjWGg1Lzg1Q2VERG9DZU5Ha1NIbnZzTVFCOWM4Ry84TUlMT0hMa0NQTHo4MUZjWEl3elo4N2c1ei8vdWFicngxZ0xEUTNWekl0LzhlSkZ2UFRTUzRpTGkwTmhZU0dLaTR0eCtmSmw3TnExQzg4ODh3elMwOU1IM1krNk5lTGF0V3VvcUtpQXE2c3JvcU9qeC9TWVk4RVFhZ3NJQ05EOC9PbW5uNkt3c0JDblQ1L1diTXZJeU5Dcy9LeStzQjN0UG9kcU5PZG5wTjhaZmIrSGtab0ludzBpUThTQjFVVGp3TUxDQW5LNUhNWEZ4UWdNREJTNkhMcUg1NTU3RGdxRkFtMXRiVWhJU0VCQ1FvTG1NWHQ3ZSt6WXNRT2JOMi9XK2Rybm4zOGVuWjJkK082NzcxQlpXWWxkdTNacFBTY2lJbUxNYXIvYjFxMWIwZHJhaXVUa1pCUVVGT0RkZDkvVmVvNUlKSUtIaDhlZysxaThlREUrL3ZoanpTSmh5NWN2ditkTU0vbzQ1bGdSdXJZWk0yYkF6YzBOMWRYVlNFeE0xSFFQVXdjMTlZRHFPWFBtd05IUlVTLzdISTZSbnAvUmZHZjAvUjVHeXRBL0cwU0dpQ0dDYUp6NCsvc2pLU2tKalkyTlE3NUFvUEhuNStlSGp6NzZDSjk5OWhuUzB0TFEyTmdJQndjSHpKZ3hBODg4ODR4bUVLWXVZckVZVzdkdXhaSWxTM0QwNkZGa1oyZWpxYWtKRmhZVzhQSHh3ZHk1YzdGMjdkcHhleTlTcVJTLys5M3ZrSmlZaUxpNE9PVGw1YUdscFFWU3FSVHU3dTZJakl6RXFsV3JOQ3RpNitMazVJU1ltQmpONnNsM3J3MHhGc2NjSzBMWFptRmhnVzNidHVIRER6OUVWbFlXVkNxVlpsMlI1dVptelNKK3ExZXYxc3MraDJ1azUyYzAzeGw5djRlUk11VFBCcEdoRXFuVWt6b1QwWmhTcVZRNGR1d1k1SEk1SG5qZ0FhSExNVXJ4OGZGNm5WZWZhTHdjT25RSXUzZnZocHViR3o3Ly9IT3VLMEI2d2IrSnBDOGlIWCtVT0NhQ2FKeUlSQ0pNbWpRSkpTVWxndzdjSXlMVHBPN0t0SHIxYWdZSUlwb1FHQ0tJeGxGQVFBQjZlbm8wVXlJU0VXVm5aNk9rcEFRaWtXaklBNnFKaUlUR01SRkU0OGpLeWdwZVhsNG9LQ2pBcEVtVGhDNkhpQXhBZUhnNFRwMDZKWFFaUkVURHdwWUlvbkUyYWRJa05EWTJvcjYrWHVoU2lJaUlpRWFFSVlKb25MbTV1Y0hXMWhZRkJRVkNsMEpFUkVRMElnd1JST05NSkJJaE1EQVF0Mjdkd3AwN2Q0UXVoNGlJaUdqWUdDS0lCT0R2N3crVlNvV1NraEtoU3lFaUlpSWFOb1lJSWdHb0Z4OWpseVlpSWlLYWlCZ2lpQVFTR0JpSTV1Wm0xTmJXQ2wwS0VSRVIwYkF3UkJBSnhNWEZCWTZPam15TklDSWlvZ21ISVlKSVFJR0JnU2dySzBOWFY1ZlFwUkFSRVJFTkdVTUVrWUI4ZlgxaFptYUdvcUlpb1VzaElpSWlHaktHQ0NJQlNTUVMrUHY3NCtiTm0ranQ3Ulc2SENJaUlxSWhZWWdnRWxoUVVCQTZPanBRVmxZbWRDbEVSRVJFUThJUVFTUXdXMXRiZUhsNUlTOHZUK2hTaUlpSWlJYUVJWUxJQUFRSEI2T2hvUUUxTlRWQ2wwSkVSRVIwWHd3UlJBWkFKcFBCMmRtWnJSR2pKQmFMMGRQVEkzUVpSRVNDNitucGdWZ3NGcm9NTW1JTUVVUUdJamc0R09YbDVXaHBhUkc2bEFuTHlzb0tyYTJ0UXBkQlJDUzQxdFpXV0Z0YkMxMEdHVEdHQ0NJRDRlM3REV3RyYStUbjV3dGR5b1RsNnVxSzh2SnlvY3NnSWhKY2VYazVaREtaMEdXUUVXT0lJRElRSXBFSVFVRkJLQzR1NXVKekkrVG41NGU2dWpvME5EUUlYUW9Sa1dBYUdocFFWMWNIZjM5L29Vc2hJOFlRUVdSQUFnSUNZR1ptaHNMQ1FxRkxtWkFrRWduQ3dzS1FsWlhGSUVGRUpxbWhvUUZaV1ZrSUN3dmptQWdhVXlLVlNxVVN1Z2dpK2plRlFvR1NraEk4K09DRE1ETmp6aCtKK3ZwNjVPVGt3TVhGQlhLNUhMYTJ0dnlmS1JFWnJaNmVIclMydHFLOHZCeDFkWFVJQ3d1RHM3T3owR1dSRVJHSlJDS3RiUXdSUklhbHZiMGQzMzMzSGFaUG44Nm02RkZRS3BVb0tTbEJiVzB0MnR2Yk9Xc1RFUmt0c1ZnTWEydHJ5R1F5K1BuNVFTS1JDRjBTR1JtR0NLSUpJams1R1UxTlRZaU5qUlc2RkNJaUlqSnh1a0lFKzBvUUdhRGc0R0EwTlRXaG9xSkM2RktJaUlpSXREQkVFQmtnSnljbnVMbTVJU2NuUitoU2lJaUlpTFF3UkJBWnFQRHdjTlRYMTZPeXNsTG9Vb2lJaUlnR1lJZ2dNbEF5bVF4dWJtN0l6czRXdWhRaUlpS2lBUmdpaUF3WVd5T0lpSWpJRURGRUVCa3dkV3NFeDBZUUVSR1JJV0dJSURKdzRlSGhxS3VyWTJzRUVSRVJHUXlHQ0NJRHg5WUlJaUlpTWpRTUVVUVRnTG8xb3FxcVN1aFNpSWlJaUJnaWlDWUNtVXdHZDNkM3p0UkVSRVJFQm9FaGdtaUNDQXNMWTJzRUVSRVJHUVNHQ0tJSlF0MGF3YkVSUkVSRUpEU0dDS0lKSkN3c0RMVzF0YWlvcUJDNkZDSWlJakpoREJGRUU0aE1Kb09IaHdjVUNnVlVLcFhRNVJBUkVaR0pZb2dnbW1DaW9xTFEwdEtDb3FJaW9Vc2hJaUlpRThVUVFUVEJPRGc0SUNBZ0FGbFpXYmh6NTQ3UTVSQVJFWkVKWW9nZ21vREN3OFBSMDlPREd6ZHVDRjBLRVJFUm1TQ0dDS0lKeU5MU0VxR2hvY2pMeTBON2U3dlE1UkFSRVpHSllZZ2dtcUNDZ29JZ2xVcVJsWlVsZENsRVJFUmtZaGdpaUNZb3NWaU15TWhJbEpTVW9LR2hRZWh5aUlpSXlJUXdSQkJOWUw2K3ZuQjJka1pHUm9iUXBSQVJFWkVKWVlnZ211Q21UcDJLbXBvYTNMNTlXK2hTaUlpSXlFUXdSQkJOY0RLWkRON2UzbEFvRk9qdDdSVzZIQ0lpSWpJQkRCRkVSaUFxS2dydDdlM0l6ODhYdWhRaUlpSXlBUXdSUkViQXhzWUd3Y0hCeU03T1JsdGJtOURsRUJFUmtaRmppQ0F5RW1GaFliQ3lza0pxYXFyUXBSQVJFWkdSWTRnZ01oSmlzUmpUcGsxRFpXVWxTa3RMaFM2SGlJaUlqQmhEQkpFUmNYTnpnNysvUDlMVDA5SGQzUzEwT1VSRVJHU2tHQ0tJak16VXFWTUJBQXFGUXVCS2lJaUl5Rmd4UkJBWkdRc0xDOFRFeEtDb3FBalYxZFZDbDBORVJFUkdpQ0dDeUFqNStQakEwOU1US1NrcDZPbnBFYm9jSWlJaU1qSU1FVVJHNm9FSEhrQm5aeWR5YzNPRkxvV0lpSWlNREVNRWtaR3l0clpHWkdRa2NuTnowZHpjTEhRNVJFUkVaRVFZSW9pTVdHQmdJQndkSFhIbHloWDA5dllLWFE0UkVSRVpDWVlJSWlNbUVva3dZOFlNTkRVMUlTc3JTK2h5aUlpSXlFZ3dSQkFaT1h0N2UwUkhSK1BHalJ1b3Fxb1N1aHdpSWlJeUFnd1JSQ1lnTURBUVhsNWV1SExsQ3JxNnVvUXVoNGlJaUNZNGtVcWxVZ2xkQkJHTnZlN3VicHc2ZFFyMjl2YVlQMzgrUkNLUjBDV05LYVZTaVpLU0V0VFUxS0NqbzROVDNaSmVpY1ZpV0ZsWndkWFZGWDUrZnBCSUpFS1hSRVEwWmtRNkxob1lJb2hNU0cxdExjNmVQWXVvcUNnRUJ3Y0xYYzZZcWErdlIwNU9EbHhjWENDWHkyRnJhd3V4V0N4MFdXUkVlbnA2ME5yYWl2THljdFRWMVNFc0xBek96czVDbDBWRU5DWVlJb2dJT1RrNXVINzlPcFl1WFFvbkp5ZWh5OUc3K3ZwNlpHZG5JeUlpd2lqZkh4bWVob1lHWkdWbElUdzhuRUdDaUl5U3JoREJNUkZFSmlZME5CUXVMaTY0ZlBreWxFcWwwT1hvbFZLcFJFNU9EZ01FalNzbkp5ZEVSRVFnSnlmSDZMNVRSRVNEWVlnZ01qRWlrUWl6WnMxQ2QzYzMwdExTaEM1SHIwcEtTdURpNHNJQVFlUE95Y2tKTGk0dUtDa3BFYm9VSXFKeHdSQkJaSUtzckt3d1k4WU1GQmNYbzdDd1VPaHk5S2FtcGdaeXVWem9Nc2hFeWVWeTFOYldDbDBHRWRHNFlJZ2dNbEZ5dVJ6QndjRklUVTAxbXZVak9qbzZZR3RySzNRWlpLSnNiVzNSM3Q0dWRCbEVST09DSVlMSWhFVkZSY0hUMHhPWExsMUNVMU9UME9XTVdrOVBEMmRoSXNHSXhXSk9KVXhFSm9NaGdzaUVxY2RIMk5qWUlDa3BDWjJkblVLWFJFUkVSQk1BUXdTUmlaTklKSmcvZno1VUtoVXVYTGpBTzZsRVJFUjBYd3dSUkFRckt5dk1uejhmemMzTnVITGxDcmg4REJFUkVkMExRd1FSQVFBY0hSMHhlL1pzM0w1OUcxbFpXVUtYUTBSRVJBYU1JWUtJTkR3OVBSRVRFNFBjM0Z3VUZ4Y0xYUTRSRVJFWktJblFCUkNSWVFrTURFUnJheXV1WGJzR2lVUUNiMjl2b1VzaUlpSWlBOE9XQ0NMU0VoVVZCVzl2YjF5K2ZCbTNidDBTdWh3aUlpSXlNR3lKSUNJdDZxbGZSU0lSa3BPVG9WS3A0T3ZySzNSWlJFUkVaQ0FZSW9oSUo1RkloSmt6WjhMTXpBekp5Y25vN2UyRnY3Ky8wR1VSRVJHUkFXQ0lJS0pCaVVRaVRKOCtIV1ptWnJoNjlTcFVLaFVDQWdLRUxvdUlpSWdFeGhCQlJQY2tFb2t3YmRvMGlNVmlYTHQyRFNxVkNwTW1UUks2TENJaUloSVFRd1FSRFVsMGREVE16TXlRa3BLQzN0NWVUSjQ4V2VpU2lJaUlTQ0FNRVVRMFpGRlJVUkNMeFVoTFMwTnJheXVpb3FKZ1pzWkozb2lJaUV3TlF3UVJEVXQ0ZURqTXpjMlJrWkdCaG9ZR3pKa3pCNWFXbGtLWFJVUkVST09JdHhDSmFOaUNnNE14Yjk0OE5EWTJJajQrSG5WMWRVS1hSRVJFUk9PSUlZS0lSa1F1bDJQcDBxVXdNelBEMmJOblVWQlFJSFJKUkVSRU5FNFlJb2hveEJ3Y0hMQnMyVEs0dXJvaU5UVVZWNjllUlU5UGo5QmxFUkVSMFJoamlDQ2lVWkZLcFZpd1lBRWlJaUpRVWxLQ00yZk9vTFcxVmVpeWlJaUlhQXd4UkJEUnFJbEVJb1NHaG1MeDRzWG83T3hFWEZ3Yzh2THlvRktwaEM2TmlJaUl4Z0JEQkJIcGpVd21RMnhzTEh4OGZKQ1JrWUhUcDAranVibFo2TEpHcGJDd1VPZ1NpSWlJREE1REJCSHBsWVdGQldiTW1JR0ZDeGVpcTZzTGNYRnhTRTlQUjNkM3Q5Q2xEVXRpWWlJMmJkcUVMVnUyQ0YwS0VSR1J3V0dJSUtJeDRlN3VqdGpZV0V5Wk1nVUZCUVU0ZnZ3NDh2THkwTnZiSzNScFEzTDkrblhjdm4xYjZES0lhQmphMjl1RkxvSElaREJFRU5HWWtVZ2tpSXlNeEtwVnErRGg0WUdNakF3Y1AzNGNOMi9lNUN4T1JLUlhiN3p4Qm43d2d4OElYUWFSeVdDSUlLSXhaMk5qZzFtelptSFpzbVd3czdORFdsb2FqaDA3aHR6YzNBblh6WW1JREZONmVqcVVTcVhRWlJDWkRJblFCUkNSNlhCMmRzYkNoUXZSME5DQTNOeGNaR1ptSWljbkIxNWVYZ2dJQ0lDcnF5dEVJcEdnTmE1WXNlS2UyMDZkT3FYMWVFRkJBZmJ2MzQvMDlIUTBOamJDeHNZR1FVRkJXTE5tRFJZdVhIalA0Nnhmdng1YnRtekIrZlBuY2ZEZ1FkeThlUk1BRUJZV2hrMmJOaUVzTEF3QW9GUXFjZkRnUWNUSHg2T3NyQXdXRmhZSURnN0d4bzBiTVczYXRQdnVQeWNuQi92MjdVTldWaFk2T2pyZzZ1cUsyYk5uNC92Zi96NGNIUjBIUFIvbDVlWDQ1cHR2a0pxYWlvcUtDdlQwOU1ESnlRbmg0ZUY0OE1FSEVSMGRmZC8zOTl4enoySHYzcjA0ZGVvVUdoc2I4ZFJUVCtIcHA1L1dQUGZtelpzNGVmSWtGQW9GS2lzcjBkM2REUWNIQjBSRVJHRERoZzBJQ2dvYTBmNHZYTGlBMy83MnR3Q0FWMTU1QlE4Ly9QQ2c3L05uUC9zWk1qSXlFQklTZ2wyN2RnMzZQS0tKcEtlbkIyS3gyR0QzUnhNYlF3UVJqVHNuSnlmTW1UTUhMUzB0S0Nnb1FHbHBLVXBMUzJGall3TWZIeC9JNVhJNE96c0xIaWlHNHNDQkEvanpuLzg4WUt4SGMzTXpVbEpTa0pLU2dtWExsdUVYdi9qRlBkL0xuajE3c0cvZnZnSGIwdExTa0ptWmliZmVlZ3RSVVZGNDg4MDNrWjJkclhsY3FWUWlQVDBkR1JrWitOV3ZmalZvV0FHQTQ4ZVA0LzMzM3g4dzVXNUZSUVcrL3Zwcm5EMTdGanQyN0lDUGo0L1c2dzRmUG94UFB2bEU2KzV1VFUwTnpwNDlpN05uejJMVnFsVjQ5ZFZYNzNsaDhmNzc3eU11TGs3blkvdjI3Y09lUFh1MHR0ZlYxZUhjdVhPNGNPRUNmdk9iMzJET25EbkQzditzV2JOZ2IyK1A1dVptbkQ5L2Z0QVFVVjlmRDRWQ0FRQ0lqWTBkOURpa0xTOHZEMTk5OVJVeU16UFIxTlFFVzF0YlRKMDZGYi8rOWE4SFBDODNOeGVIRGgxQ1ptWW1HaHNiWVdWbGhlRGdZS3hkdXhaejU4N1YydStLRlN0Z2FXbUp3NGNQNDhzdnY4VHg0OGRSWDE4UER3OFBQUG5ra3dOK1QvMURmbWRucCtiZmR3ZiszTnhjZlBIRkY4akt5a0puWnljOFBEeXdhTkVpYk55NEVWS3BkTkRqNzl1M0R5ZFBua1JOVFEyOHZMeXdhZE1teko4L0gwMU5UZGl6Wnc4dVhyeUl0clkyZUh0NzQ4a25uOFRTcFV0MTd1dklrU000ZlBnd2poNDlpdkx5Y2pnNE9HRGV2SGw0OXRsbllXdHJxM1VPUm5yTzl1L2ZqMTI3ZHVIOCtmUG82T2dZY0I1dTNyeUpJMGVPSUNNakE5WFYxWkJJSkFnTURNVEdqUnN4ZS9ic1llMHZQejhmTDc3NElseGNYUERsbDE5cS9ZMHJMUzNGYzg4OXgyQnV4QmdpaUVnd2RuWjJpSTZPUmxSVUZDb3FLbEJVVklTOHZEems1dWJDd3NJQ25wNmVjSFYxaGJPek0renQ3Y2NsVlB6dGIzOEQwSGR4ZS96NDhRSGI3bmJxMUNsODhza25BSURvNkdpc1g3OGVucDZlcUsrdng5R2pSNUdZbUlpRWhBUUVCQVJndzRZTk92ZHg3ZG8xbEpTVVlNT0dEVmk4ZURHVVNpWGk0K1B4elRmZlFLbFVZdWZPbllpSmlVRjJkalllZXVnaHJGbXpCaXFWQ2tsSlNkaTNieDlVS2hVKytPQUR6SjA3RnhLSjlwLzAvUHg4ZlAzMTF3Z0pDY0gzdnZjOStQajRvTEd4RWNlUEg4ZnAwNmZSME5DQXQ5OStHN3QzN3g3dytwTW5UK0xERHo4RUFMaTV1V0hEaGcwSURRMkZXRmpVSFhZQUFCUFpTVVJCVkN4R1VWRVJEaDQ4aVB6OGZKdzRjUUpXVmxaNDhjVVhkYjYvZ29JQ3BLZW5ZOTI2ZFlpTmpVVm5aK2VBTUZOZVhnNkpSSUpGaXhaaDl1elo4UEx5Z2tRaXdiVnIxL0RYdi80VjNkM2RlTys5OS9ERkYxL0EzTng4V1B1WFNDUll2SGd4amh3NUFvVkNnZWJtWnRqYjIydnRJekV4RVNxVkNoS0pCRXVXTE5INVBvYmo0c1dMbzk3SGVQSHg4ZEVaSUlmaXhJa1RtbkE2ZGVwVWVIbDVvYWFtUnV2OWYvUE5OL2p3d3c4aEVva1FFeE9EV2JObW9hNnVEcW1wcVVoSlNjR0dEUnZ3b3gvOVNPY3hkdXpZQVlWQ2dXblRwcUdxcWdxcHFhbDQ5OTEzWVd0cnE3bVFYcnQyTFFEZ3lKRWprRWdrV0xObWpkWitqaDgvanYvN3YvK0R1Yms1WnMyYUJSc2JHMlJuWitQenp6OUhXbG9hL3ZDSFArajgvbXpmdmgzNStmbUlpWW5CclZ1M2tKbVppYmZmZmh2LzlWLy9oVDE3OXVET25UdVlPM2N1cXF1cmtaS1Nndi81bi8rQnJhMHRaczZjcWJXdmp6NzZDSEZ4Y1pneFl3WkNRME9SbXBxS28wZVBJanM3Rzd0MjdZS0ZoWVZlenRrZi8vaEhLQlFLTEY2OEdGVlZWUU1lZS9QTk45SFoyWW1JaUFoRVIwZWp2cjRlVjY1Y3dhOS8vV3U4ODg0N21ERmp4cEQzRnhRVWhNREFRQlFVRkVDaFVHRHExS2tEWGhjZkh3OEFXTDE2dGM0NmFlSmppQ0Fpd1ptWm1jSEx5d3RlWGw1UUtwV29xcXBDUlVVRktpb3FVRkpTQWdBUWk4VndjbktDdmIwOXJLMnRZV05qQXhzYkcxaFlXRUFpa2VpdGlWMHVsd1BvRzhkeDk3YittcHViOGNFSEh3QUFWcTVjaWRkZmYxMFRjbng5ZlJFZEhZMXQyN1loSVNFQisvYnR3Nk9QUHFwMXR4TUFpb3VMc1dYTEZxeGZ2MTZ6TFNRa0JOM2QzVGgrL0RpcXE2dHg4dVJKVGJja3RlRGdZSFIxZGVIUW9VTm9hR2hBWm1ZbVltSml0UGFma1pHQjJiTm40N2UvL2UyQWN4UWRIUTE3ZTNzY1Bud1l4Y1hGU0V4TTFOeEJiV3hzMU53NURBZ0l3STRkTzJCblo2ZDU3YVJKazdCbzBTTDg2bGUvUWtwS0NyNysrbXVzV2JNRy92NytXc2RQUzB2RHVuWHJCZzBab2FHaDJMaHhvOVk1RGdnSWdGZ3N4dTdkdTlIWTJJalUxRlRNbWpWcjJQdGZzV0lGamh3NWdwNmVIbHk0Y0VIbkJjM1pzMmNCQUhQbXpORjVSM2k0TGwyNk5PcDlqS2VSaElqQ3drTHMzTGtUbHBhVytQM3ZmNC9JeUVqTlkvMHZOSzlmdjQ0UFAvd1F0cmEyMkxadEc0S0RneldQbFplWDQvWFhYOGMvLy9sUHhNVEVhSFhMNit6c1JHVmxKZmJzMmFQNTd1emR1eGRmZnZrbHZ2NzZhMDJJZVBubGx3SDhPMFNvLzYxMjgrWk43Tnk1RTU2ZW50aStmVHZjM053QUFDcVZDbi80d3g4UUZ4ZUhJMGVPNExISEh0TTZmbk56TS83MHB6OXBBc2FmL3ZRbjdOKy9INy8vL2U4eFpjb1UvTy8vL3ErbXRyLy8vZS80N0xQUDhNMDMzMmlGaUs2dUxxU21wdUl2Zi9rTG5KMmROZnRYdHpCKy9mWFhtaHNOb3psblhWMWRLQ2twd2FlZmZncExTMHV0Mzl1amp6NktSeDU1Wk1EMytkdHZ2OFhPblR0eDRNQUJyUkJ4di8ydFdiTUd1M2J0d3Rtelp3ZUVDSlZLaGRPblQ4UEt5a292d1p3TUUwTUVFUmtVaVVTaUNSUUEwTmJXaHZyNmVzMS90Mi9mUmxkWGw4N1hPams1alZ1ZHg0NGRRM3Q3T3h3Y0hQRHl5eS9yYkNWNTRva25rSkNRZ05iV1ZpZ1VDcDEzK1p5ZG5iRnUzVHF0N1d2V3JORzBoTmphMm1MVHBrMWF6MW0yYkJrT0hUb0VvTytPdks0UVlXRmhnZGRmZjExbnlIcjIyV2NSRnhlSDl2YjJBU0hpMjIrLzFaempOOTU0WThBRmg1cEVJc0hXclZ2eDFGTlBRYVZTNGRpeFkvakpUMzZpOVR4emMvTUI0eC91ZHErN2xBc1hMc1R1M2JzQjlGMjA2Z29SOTl0L1NFZ0lmSHg4Y092V0xady9mMTdyZURVMU5jakp5UUdnZXp6TVNMeisrdXQ2Mlk4aE8zRGdBSlJLSmJaczJUSWdRQUI5MHp2M2Y1NUtwY0xtelpzSFhBd0RmZUg4MldlZnhmYnQyM0hzMkRHZFkzdCsvT01mRHdqZmE5ZXV4WmRmZnFrWk96UVVYMzMxRlhwNmV2RGFhNjlwQWdRQWlFUWlQUDMwMDRpTGkwTmlZcUpXaUFDQXpaczNEMmloZU9TUlI3Qi8vMzRvbFVxODhNSUxBMnFMalkzRlo1OTlwbk9CU3BWS2haZGZmbGtUSUFEQTB0SVNtemR2eHF1dnZvcHo1ODVwUXNSb3pwbEtwY0ovL01kLzZMemdCNEFmL3ZDSFd0dVdMRm1DblR0M29xaW9TR2ZkOTlyZjBxVkw4Y2tubitEOCtmTjQ2YVdYTkg5bnNyS3lVRlZWaGRXclY4UEt5a3JuYTJuaVk0Z2dJb09tYm5Ib2Y3ZFVxVlNpdmIwZDdlM3Q2Tzd1aGxLcFJFOVBqNmJWWWp4Y3ZYb1ZBQkFWRllXNnVqcWR6K2wvNFY1VVZLUXpSRXlkT2xYbkJiNmZuNS9tNXdjZWVFQm5LNGEzdDdmbTU4RldCbytPamg1MDRMU1ZsUldpb3FKdytmTGxBUmRsS1NrcEFQcGFISFFOYWxaemQzZEhTRWdJcmwrL3JobFRjTGZ3OFBCaDM5MXZiMi9IN2R1M1VWWldwdG5XMXRZMjR2MHZYNzRjZi9uTFg1Q1dsb2JXMXRZQnoxZDNaWEp3Y05ENSt5SGRNakl5QU9DK2Q1bXpzcklBQUFzV0xORDV1UG9pT0M4dlQrc3hpVVNDeVpNbkQ5Z21rOGtna1VnRy9Ud01WcXRJSk1LNWMrZHc3dHc1bmMvUnRTYU1SQ0xCcEVtVEJteFRoeENKUklJcFU2WU1lTXpWMVJXQTdyVXF6TXpNRUJVVnBiVTlKQ1FFSXBGb3dHZDlOT2RNSkJMcFBFNS9CUVVGeU1uSlFWbFptYWJGRitockdSbnUvbXh0YmJGZ3dRSWtKQ1FnTlRWVjh4MWlWeWJUd0JCQlJCT09SQ0tCdmIyOVZ2LzI4UXdSNm1PZFAzOGU1OCtmdisvelcxcGFkRzRmclBXay85MDdtVXgyMytmY3VYTkg1M04wZGNYcVQzMVIxTmpZcU5sMjY5WXRBTkM2Z05QRjM5OGYxNjlmUjNWMXRjN0grd2Vkd1JRVkZTRWhJUUU1T1Rrb0xTMUZVMU9UMW5NR1cxZGtLUHRmdm53NS92clh2MEtwVk9MU3BVc0RXaHpVWFptV0xsMnFzMDg4NlZaZlh3OXpjM000T0RqYzgzbk56YzB3TnpjZk5PaXBYNjhyRkVna0VwMHRmQktKWkZoVHVUWTFOVUdsVXVISWtTT0RQa2RYNjZhdXo0TzZIbDIxbVpuMXpacXZhMEZOQ3dzTHplUDlpY1ZpaU1YaUFkL2YwWnd6Q3d1TEFXTXIrbXRzYk1UYmI3K056TXhNU0tWUytQcjZ3c1BEQTlPblQwZHhjZkdBc1VwRDJaL2E2dFdya1pDUWdMTm56MkxHakJtNGMrY09FaE1UNGUvdmo5RFEwSHUrbGlZMi9zVWtJaHFCNGR3SkJURG9SWSt1QzR1aFBtY29BODN2ZDJHczNuZi9pL1RXMWxZQUdGSUxncnFiUTBkSHh6MGZIOHpISDMrTVE0Y09hUzVncEZJcC9QMzlJWmZMSVpmTGNlREFnU0VkLzE3YzNOd1FGUldGakl3TW5EOS9YaE1pcXFxcWtKdWJDMEIvWFpsTWhZV0ZCZHJiMjlIVjFhV3psVXpOeXNvS0xTMHQ2T2pvME5tdFJkMkNkcjh3TWhyVzF0Wm9hMnZEaVJNbkJKdnhUVmV3QVBvQ2psS3AxTFJpQUtNN1ovZDZmenQzN2tSbVppYWVldW9wUFBua2s1cUpDbnA3ZXdmOW5nM2xmRVZGUlVFdWwrUENoUXQ0OWRWWGNlWEtGYlMydHQ2em15RVpCNFlJSXFJUmtFcWxhRzl2eDlxMWE3VUdjazRrNnJ2Ky9WdDFMQzB0MGRiV05tZ3c2RS9kQldJa0E1Sy8vZlpiSER4NEVFRGYzY3pISDM4Y3ZyNitBeTVjN2hjaWhtckZpaFhJeU1oQVNrcUs1dUpNM2JYRjM5Ly9udDIyU0Z0d2NERFMwOU9Sbkp4OHorbUZRME5EY2VYS0ZWeTZkRWxyNmxNQVNFMU5CUUN0Y1JVanBldHUrdVRKazVHV2xvYXNyQ3k5SFdlNHVydTdVVlpXcHRWeWxweWNEQUFEN3RpUDFUbTdldlVxSkJJSmZ2akRIdzY0TWFGckRNZHdpRVFpckZxMUNudjM3c1dWSzFjUUh4OFBjM056TEYrK2ZGVDdKY1BIRmF1SmlFWkEzUTFJM1ovWVVBMDJWa0l0UHo4ZlFOK01VbW9lSGg0QSt2cE8zMDl4Y1RHQW9YVXJ1dHZSbzBjQjlJMXJlTzIxMStEbjV6Y2dRS2hiUlBSaHdZSUZrRXFsNk83dXh1WExsd0g4dXlzVFd5R0c3NkdISGdMUTE1TFV2ejgvOE8vUEJBRE5ZT1dQUC81WTYySzFvcUlDZS9ic2dVUWl3ZU9QUHo3cW1xeXNyTkRWMWFYVkhVNDk1ZXNmLy9oSDFOVFVESGhNcFZJaE9Ua1p0Ylcxb3o3Ky9lemF0V3RBdDZtcXFpcjg1UzkvQWZEdjh3bU0zVGt6TnplSFVxa2NNSUM2dmIxZE01WHphS3hjdVJKaXNSaW5UNTlHY25JeTVzK2ZyM05DQmpJdWJJa2dJdEtoLzhWc2IyK3ZWcGVpOFBCd0ZCY1hRNkZRb0ttcGFVeTdZNHhHV2xyYW9Ldk0zcmh4UTNNQjJIL2w2WmlZR0JRVUZDQXZMdy9GeGNVNnAyNEZCbllIbWo1OStyQnJLeTB0QlFDdEdXajYxNjR2MXRiV21EZHZIazZmUG8ya3BDUk1tVElGK2ZuNU1ETXo0eDNURVZpMGFCRlNVMVB4M1hmZllmUG16WmcrZlRwY1hGeHcrL1p0WkdSa2FCYi9telp0R3A1KyttbDg5dGxuZVBIRkZ4RVRFd04zZDNmVTE5Y2pKU1ZGTTJ2U1lKK3g0UWdMQzBOS1NncmVmUE5OdUxtNTRhMjMzZ0lBTEY2OEdGZXVYTUdwVTZld2FkTW14TVRFd05YVkZXMXRiY2pKeVVGVlZSWCsvT2MvRHpyMlNCK2tVaWs2T2pxd2FkTW1USnMyRFoyZG5iaHk1UW82T2pydzZLT1BEcGhaYmF6TzJkS2xTM0hreUJIODlLYy94Wnc1YzJCdWJvNXIxNjVoK3ZUcG1zSGNJK1hzN0l5Wk0yZmkvUG56VUtsVU90ZnFJT1BEbGdnaUloMnNyYTAxUDkrOVlCUFFkK2NONkJ1UStkNTc3dzA2NXFHK3ZoN1hybDBibXlLSG9LYW1Cbi8vKzkrMXRuZDNkMnZXdVpCSUpBTldBSDc0NFljMW9lbmRkOS9WT2R1TVVxblVMRFFtbFVvSFhRMzZYdFFETnRXdElmMjF0TFRvWE1sNk5OUXREbGV1WE5HMFFqend3QU1EcHQya29kdTZkU3QrOFl0ZllNcVVLVWhQVDhmSmt5ZFJWMWVISC96Z0J3T2U5OVJUVDJIYnRtMllObTBhYnR5NGdSTW5UdURHalJ1WU4yOGVkdTNhcGJkVndsOTY2U1VFQlFXaHVMaFlxM1hralRmZXdCdHZ2SUdnb0NCa1ptYmkrUEhqU0U5UGg1K2ZILzdmLy90L0EyWkRHd3Npa1FqdnZQTU9aczZjaVV1WEx1SFNwVXZ3OHZMQ2E2Kzlwbk5xNUxFNFp6Lys4WS94NUpOUHd0N2VIa2xKU1ZBb0ZGaTdkcTNlcGlSZXRXb1ZWQ29WNUhLNTFzSnpaSnpZRWtGRXBFTkFRSURtNTA4Ly9SUS8rTUVQVUZ4Y3JPbWpIQm9haW1YTGxpRWhJUUVYTDE3RVN5KzloTWNlZXd5VEowK0dtWmtaS2lzcmNmWHFWY1RGeGVHUlJ4NFowWjE2ZmJDMXRjVS8vdkVQVkZaV1l2WHExWEIwZEVSSlNRbSsrT0lMVFhlbEo1OThjc0RBVHJsY2prMmJObUh2M3IzSXk4dkRDeSs4Z0NlZWVBS2hvYUV3TXpORFVWRVJEaHc0b0xuNGYrV1ZWMGJVRWpOMTZsUmN1blFKV1ZsWjJMWnRHeDU1NUJGWVdWa2hMeThQbjMvK3VjNFZxa2RESFJqcTYrdng5ZGRmQTREZUxtQk4xZkxseTRmVWtqTnQyalNkNjBBTTV0U3BVNE0rcHU0R2R6ZHZiMjk4OU5GSE9oOFRpVVNJalkwZDh1LzdYc2NmNldPMnRyYll1blVydG03ZE9xUWE5SG5PZ0w2YkJjOCsreXllZmZiWkliMzJmdnU3bTdwTDJLcFZxd1Fid0U3aml5R0NpRWlIR1RObXdNM05EZFhWMVVoTVRFUmlZaUlBREJqb3VIWHJWclMydGlJNU9Sa0ZCUVY0OTkxM3RmWWpFb2swWXd5RXNHTEZDcFNWbFNFaElRRUpDUWxhank5ZHVsVG5BbFFiTjI1RVcxc2J2dnJxSzFSVVZHRG56cDFhenhHTHhYaisrZWRIZkNIKzNIUFBRYUZRb0sydFRhcytlM3Q3N05peEE1czNieDdSdm5VeE16UERzbVhMc0gvL2ZqUTJOc0xhMmxxejZqRVJqWTU2eFhCMUt5MFpQNFlJSWlJZExDd3NzRzNiTm56NDRZZkl5c3FDU3FYU212TmNLcFhpZDcvN0hSSVRFeEVYRjRlOHZEeTB0TFJBS3BYQzNkMGRrWkdSV0xWcWxhQXovNGpGWXJ6OTl0czRjT0FBVHA0OGlmTHljbGhhV2lJb0tBZ1BQL3d3RmkxYXBQTjFJcEVJUC9yUmo3Qmd3UUo4ODgwM1VDZ1VxSzJ0MVlTaW1KZ1lyRnUzYnNBaWdNUGw1K2VIano3NkNKOTk5aG5TMHRMUTJOaW9XZlR0bVdlZUdiQzZzTDdFeHNaaS8vNzlBUHI2OWQ5cmVsSWlHcHE0dURpVWxKUmc1Y3FWN0I1b1FrUXFYZk9oRVJGTlFQSHg4UndrK3kvcS92L3IxNi9IbGkxYkJLN0djT1RtNW1xbTVIM3Z2ZmYwUHVVblA0TjB0eFVyVnNEUzBuTFFibGdUMmE5Ly9XdUlSQ0lrSnlmRDJka1p1M2Z2aHFPam85QmwwUmdRNmVpanhwWUlJaUl5R2Q5OTl4MkF2bWxzSXlJaUJLNkdhR0xMeXNwQ1YxY1hwaytmanBkZWVva0J3c1F3UkJBUmtVbG9iMi9IbVRObkFQVE5yc1hCbnpRZWhqdEFlU0pSVDFCQXBvbFR2QklSa1VrNGVQQWdPanM3SVpWSzhlQ0REd3BkRGhIUmhNYVdDQ0lpTWxwbnpweUJtNXNicmwyN2huLzg0eDhBK21hZWNuSnlFcmd5SXFLSmpTR0NpSWlNMWp2dnZEUGczek5uenNTVFR6NHBVRFZFLzcrZE84UnRISXlpTVBvaWh6UXFhaDFTa21LdkpFdm9DcnVpcUx6RXFJNkpWVlFyczRBWmNxVTAxampuUUtNTC93ODh3M3FJQ0FCV2E3L2YxL2w4cnJadDYzZzgxdHZiV3pWTnMvUXNnUCtlaUFCWW9UVWZjeWJlMzkrWG5nQ3dTZzZyQVFDQWlJZ0FBQUFpSWdJQUFJaUlDQUFBSUNJaUFBQ0FpSWdBQUFBaUlnSUFBSWlJQ0FBQUlDSWlBQUNBaUlnQVZxTnBtcHJuZWVrWjNLbDVucXRwbXFWbkFOeUVpQUJXNCtIaG9hWnBXbm9HZDJxYXB0cnRka3ZQQUxnSkVRR3N4bjYvcjc3dmw1N0JuZXI3dnRxMlhYb0d3RTJJQ0dBMURvZEREY05RNHpndVBZVTdNNDVqRGNOUXI2K3ZTMDhCdUFrUkFhekdkcnV0cnV2cWREb0pDVzVtSE1jNm5VN1ZkWjJiQ09CdWJDNlh5MlhwRVFEWGRENmY2K1BqbzU2Zm4rdmw1YVVlSHg4OTdyaXFlWjVybXFicSs3NkdZYWl1NitycDZXbnBXUUMvWXJQWmJQNzZKaUtBTmZyNSthblB6OC82K3ZxcTcrOXZmMjNpcXBxbXFkMXVWMjNiMXVGd3FPMTJ1L1FrZ0Y4aklnQUFnTWkvSXNKTkJBQUFFQkVSQUFCQVJFUUFBQUFSRVFFQUFFUkVCQUFBRUJFUkFBQkFSRVFBQUFBUkVRRUFBRVJFQkFBQUVCRVJBQUJBUkVRQUFBQVJFUUVBQUVSRUJBQUFFQkVSQUFCQVJFUUFBQUFSRVFFQUFFUkVCQUFBRUJFUkFBQkFSRVFBQUFBUkVRRUFBRVJFQkFBQUVCRVJBQUJBUkVRQUFBQVJFUUVBQUVSRUJBQUFFQkVSQUFCQVJFUUFBQUFSRVFFQUFFUkVCQUFBRUJFUkFBQkFSRVFBQUFBUkVRRUFBRVJFQkFBQUVCRVJBQUJBUkVRQUFBQVJFUUVBQUVSRUJBQUFFQkVSQUFCQVJFUUFBQUFSRVFFQUFFUkVCQUFBRUJFUkFBQkFSRVFBQUFBUkVRRUFBQUFBQUFBQUFBQUFBQUFBQUFBQUFBQUFBQUFBQUFBQUFBQUFBQUFBQUFBQUFBQUFBTUJWL0FHU0t0WXc0NnhqdHdBQUFBQkpSVTVFcmtKZ2dnPT0iLAogICAiVGhlbWUiIDogIiIsCiAgICJUeXBlIiA6ICJtaW5kIiwKICAgIlZlcnNpb24iIDogIjM2Igp9Cg=="/>
    </extobj>
    <extobj name="C9F754DE-2CAD-44b6-B708-469DEB6407EB-6">
      <extobjdata type="C9F754DE-2CAD-44b6-B708-469DEB6407EB" data="ewogICAiRmlsZUlkIiA6ICIxMTgxOTEwNTg2MzciLAogICAiR3JvdXBJZCIgOiAiMTQxMTcwNjQyIiwKICAgIkltYWdlIiA6ICJpVkJPUncwS0dnb0FBQUFOU1VoRVVnQUFBMFFBQUFJcUNBWUFBQUFFa0lxd0FBQUFDWEJJV1hNQUFBc1RBQUFMRXdFQW1wd1lBQUFnQUVsRVFWUjRuT3pkZVhSYjkzMG0vT2RpQndFUUlBR1M0TDd2MnIwcGxtTEppaDNic1ozRVRXM0hiMTVQbTRuVHptblRkWkljNTUyWnp1bE1wL0cwNlRaTlo3bzRUWnZFazgzMUdpL3hidG15TmxzV0pWTGl2dThyU0FMRWRpL3Urd2Nsa09BRnVBSUVDVHlmYzNSRS9BRGlmbkVGa2ZmQmJ4TWUvL04va2tGRVJFUkVSSlRpbnZqR1Y0V1ZiYXBrRkVKRVJFUkVSTFFUTUJBUkVSRVJFVkhhWWlBaUlpSWlJcUsweFVCRVJFUkVSRVJwaTRHSWlJaUlpSWpTRmdNUkVSRVJFUkdsTFFZaUlpSWlJaUpLV3d4RVJFUkVSRVNVdGhpSWlJaUlpSWdvYlRFUUVSRVJFUkZSMm1JZ0lpSWlJaUtpdE1WQVJFUkVSRVJFYVl1QmlJaUlpSWlJMGhZREVSRVJFUkVScFMwR0lpSWlJaUlpU2xzTVJFUkVSRVJFbExZWWlJaUlpSWlJS0cweEVCRVJFUkVSVWRwaUlDSWlJaUlpb3JURlFFUkVSRVJFUkdtTGdZaUlpSWlJaU5JV0F4RVJFUkVSRWFVdEJpSWlJaUlpSWtwYkRFUkVSRVJFUkpTMkdJaUlpSWlJaUNodE1SQVJFUkVSRVZIYVlpQWlJaUlpSXFLMHhVQkVSRVJFUkVScGk0R0lpSWlJaUlqU0ZnTVJFUkVSRVJHbExRWWlJaUlpSWlKS1d3eEVSRVJFUkVTVXRoaUlpSWlJaUlnb2JURVFFUkVSRVJGUjJtSWdJaUlpSWlLaXRNVkFSRVJFUkVSRWFZdUJpSWlJaUlpSTBoWURFUkVSRVJFUnBTMEdJaUlpSWlJaVNsc01SRVJFUkVSRWxMWVlpSWlJaUlpSUtHMHhFQkVSRVJFUlVkcGlJQ0lpSWlJaW9yVEZRRVJFUkVSRVJHbUxnWWlJaUlpSWlOS1dKdGtGRUZINmVHTENtZXdTaUdpREhzOFpUWFlKUkVRSnhVQkVSTnZxbG1KenNrc2dvblU2TytCT2RnbEVSQW5ISVhORVJFUkVSSlMyR0lpSWlJaUlpQ2h0TVJBUkVSRVJFVkhhWWlBaUlpSWlJcUsweFVCRVJFUkVSRVJwaTRHSWlJaUlpSWpTRmdNUkVSRVJFUkdsTFFZaUlpSWlJaUpLV3d4RVJFUkVSRVNVdGhpSWlJaUlpSWdvYlRFUUVSRVJFUkZSMm1JZ0lpSWlJaUtpdE1WQVJFUkVSRVJFYVl1QmlJaUlpSWlJMGhZREVSRVJFUkVScFMwR0lpSWlJaUlpU2xzTVJFUkVSRVJFbExZWWlJaUlpSWlJS0cweEVCRVJFUkVSVWRwaUlDSWlJaUlpb3JURlFFUkVSRVJFUkdtTGdZaUlpSWlJaU5JV0F4RVJFUkVSRWFVdFRiSUxJQ0lpSXRwdHZ2MzF4eFJ0My92NUsranNHNHBvczVpTXVQZjJ3Nmd1S3dJQWRQWU80Y1czVHNPOTROMldPaE5sdmE5cnZlZHBOMHZWZitOMHdrQkVSRVJoOWd3ZGZ2K1RWYmlsT0FzQWNHNWdCbi81WGllbUZ3SVJqenZ6dGVPSzcvMmQ1NXR3Zm1CbU84cmNGdXM5RjBTcmVmQ2U0Nmd1S3d6ZjNsZFhBWU5CaCs4Ly9Xb1NxOXE2VkgxZG04RnpzZnN4RUJFUlVkZ2YzVkdIVzBxeXc3ZnZxTTZGV2EvQjc3OXdLWWxWSlFmUEJjVkRTVUd1b3EyMElHL2JqbSsxbUJBVVJTeDQvWEY5M21TL3J1MjAxamxNcDNPUnFoaUlpSWgyb1R5ekhqNHhoRmxmTUs3UHU5ZHBqZEtXR2RkajdCUnJuY04wT2hlVU9EMERJNmlyTEZHMEpZcEdvMFo1a1JNMTVjV29LU3RDcnQyV2tDRnEyLzI2dHROR3oyRXFuNHQwd1VCRVJMUUw2TlFxSEN5MDRYQkpOZzZYWktFODI1U1FJV29YaGwwNFdtYVBhUHQ0ZURhdXgwaVdqWjdEVkQ0WHRIMmVmdlVrN2p0eEdEWGx4UUNBOXA0Qi9PS3RNd2s3M2g5OTdWRm9OWW0vdk52dTE3V2RObm9PVS9sY3BBc0dJaUtpWGVEMXJ4NkZYcFA0aFVILzVJMVcvTUVucS9DSjBzV2hZcWY3cHZGWDczVW0vTGpiWWFQbk1KWFBCVzBmajllSG43NzB6cllkYnp2Q0VMRDlyMnM3YmZRY3B2SzVTQmNNUkVSRXU4QjJoQ0VBY1BtQytLK3ZYOTJXWTIyM2paN0RWRDRYUkVTMGhQc1FFUkVSRVJGUjJtSVBFUkVSRWRFeVRrYzJidHBYaTZyU1FsZ3RKZ2lDZ05sNUQ5cDdCbkR5L0dYTXVUM3JmcTZON3NNakNBTHFLMHV3cDZZY0JibDJXQzBtNkhSYWlLS0VPYmNIb3hQVDZPd2J4b1VySFFnR3haakhXTzRyRDk0VGNmdGIzM2x5WGZYZHVMY0dOKytyZzlPUkRhMVdnemMvdUlBM1ByaXdxZGNWalRuRGlKdjMxYUd4dWhSWlZnczBHalhtUFY1MDk0L2diTk5WREk1T3hQemVqUnkvcXJSUWNRNkF0Yy9EY3BzOWg3R29CQUYxbFNWb3FDcEZrVE1IdGt3emRGb05SRW5Ddk1lTGtmRXB0SFlQNEZKckZ3TFgvcDJqV2UzWVZvc0pSdzd0UVcxRk1iS3RGc2lRTVR2dlFVZnZFTjQ5MTRUWitmVy9qMU1kQXhFUjdYcU5lWm00b3pvSGU1eFdGRnVOc09nMWtBRjRBaUpHNW54b0dwbkZ6eTROWVdnMitpWjVLa0hBMFRJN2JxdHdvRDdYQXFkRkQ2TldqYUFrWTNMQmo0NEpOejdvbThickhlUHdCcVdZZGF5Mk4wK3VXWStIOXhmaDF0SnNGRnFOa0dWZzNPM0htZjVwL09oQ1A4YmN5dVZjb3ozZmNuLzd1ZjBSdHc5Lzk1MTExWEovUXo0KzM1aVBTcnNKQm8wYVQ1N3J4WlBuZXRmOHZ2WEtNdXJ3K1QzNU9GN2hRRUdtRVRxMUNwTUxmbHdZZE9IWjVtRmNHWitQK2IwYk9mNU54Vm1LY3dDc2ZSNlcyK3c1akdXbnZwZG9mUVJCd0QzSGJzYVJHL1pBSlFnUjkrVmtXNUdUYmNYQnhtcDgvK2xYRW5MOGdsdzdIdnJNY2VRNXNoVDM2YlFhT0xLc2NHUlpzYWVtSEwxRG94aWJUTnkrWDErNDZ6YmN1TGNtWWM5ZlhWcUloKys5SGFZTVEwUjd0dFdDN0wwVzNMQzNCaWZQTmVIVmsrY1RWa095VkpjVzRuTjNIb0hkcGx5MVVxdlJMSjREcXdXTjFXVzQrNU0zNGVWM3orSkNTOGVHanRGUVZZcUg3ejBPblZZYjBYNzlQWFNvc1JyLzhtKy9STy9RNkpaZVM2cGdJQ0tpWGFzMEt3T1BINi9Cd1VKYjFQdXRCaTJzQmkzcWNpMlk5NHZoaS83bGJpN093amVQMTZESWFsVGNwOWNJS013MG9qRFRpT09WT2ZpdFQxVGdiMDkxNGFYV2pmMEN1YTNjZ1QvK2REMk1XblZFZTdITmlHSmJJVDVUbDRjL2ZQRXlta1lTdjRMWmZ6cFJpL3NiOGhQMi9EY1haK0cvZmJvQk5tUGtMK0hDVENNS0c0eTRyeUVmUDdyUWo3LzdvRHRoTlNSTEtyNlhLbTE2M0hEZ1lGeWVheVBtUGZObzc5aitCU3dlK3N4eEhLaXZYUFV4R1FZOXZ2VFpPK0orN0p4c0czN2ppL2RCcjlPdS9lQUUyMXRibnRBd1ZPUjA0TVFuRHE2NmVJRUE0TmpOK3lHS1VyaFhLaFVjT2JRSDk1NDRER0h0aHdJQVRCa0dQSGpQTWVUblpPT2xkODZ1NjN2S0N2TncvUEFCcUZXeFo4Ym9kVm84Y3Y4Si9PVS8veHorUUh5M2I5aU5HSWlJYUYwRUFHcU5CbnFkRGhxTlp2R1BXZ08xUmdPTlJnMk5lckZOclZaRHBWSUJ3dUtuNVlLZ1d2eWtWU1VBYjR6RnJaNGpaWGI4eVYwTmlndkRqWGg0ZnhGKy81TlY2LzdGWkROcThWL3VxRU9WdzRTL2ViOXJYZCt6UDkrS1g3K3hGQnBWN0tPWWRCcjhqN3NiOE5CVDU3QVFpTjFyc0ZXZnFzcEphQmlxejdYZ0t6ZVZyYnA0Z1FEZzBVTWw4SXVocUFGMXQwclY5NUpacTRiTkZ2MERoMVJ6K0VCOXpEQWtBNUJFQ1JyTjRzOGJXNlk1N3NmLzlORWJZb1loVVpJZ0NFTE1DMXlmUHhEKzJxRFhLZTRQQkVXRVFxRjExM0xqbnFVd0pNc3lSRkdDVmh1L1M4WTdqOTRZN29HVFpSbVNGQXFmMjVWdVAzd0FsOXQ3RXRvYkJzVC9IRWF6cDZZYzk1MDRIUFArWUZDTWVaNlAzcmdYMDdQek9QM3hsVFdQYy9zbkRvYlByeWhLVUd2VVVYODJaWm96Y0xDaEdtY3VydjJjcVk2QmlJZ2dBTkRwZERBYWpEQVlEVEFhak5EcDlkRHJkTkRyZE5EcHRORHA5SXRCWjB2aUU0anFjeTE0NHA1R2FOV3g2L0dKRXZReGZna0F3SW1xSFB6Qko2dFcvWDVEakYvUWp4d294dkNjRHorL3RQWlkrWDkvVTJuNEYxTkFDa0dyVmtXdHlXSFM0NTVhSi83dDh0Snp1Z05MNDhiTk91V1BhMjlRZ2lUTGE5WnczZjMxUzJFb0pNc0lTS0dZcjNFei9zUGg4dkJyRGNreXhKQU1YWXgvb3kvZldJcTNPaWZRUFozWU1lenhQb2ZSN0liM0VxMU9wOVhncmsvZXBHajNCNEw0eGR1bjBkVGFqV0JRUks3ZGhudU8zWUs2aXVLNDExQlZXcWhvNis0ZndmTnZuc0w0bEFzQVlERVpVVmJreEtIR0dzakwzcmQvL0xjL0NIOGRiVTdKRDU5N2ZVTnplMVFxRmJ3K1AxNTQ4elNhMjNzZ1NoS3NGaE15aklhMXYzazl6eThJOEN6NDhPSmJwOUhTMlF0UmxPRElzdUtlWXplam9hcFVVY3V0aHhyeDdHdnZ4K1hZc2NUN0hLNmswMnJ4K1R1T0tOb0R3U0JlZWZjOG1scTc0UFg1b2RWcVVGdGVqUHR1UHd5cnhSVHgyTHR2dXdtWDJycmhXZkN0ZWl5VklHQmdaQnpQdlBZK1JpZW1ZZERyY01lUlF6aHlhSS9pc1hVVnhReEVZQ0FpU2lzcXRScm1qQXlZVEdhWVRTWmtaQmhoTkJoaE5CaWdVc2Z2d2ppUlZBTHduejlWRnpVTW5SK2N3UTgvNmtmVHlDejg0dUlGWTBPdUJmYzM1RWRjOUJxMWFuenptSEk0aURjbzRic2ZkT08xOWpITSswVVlOR3JjV3BhTjN6OWFoVnl6UHVLeHYvV0pDcnplTVE2WGQvV2hCaXBCUU12WUhMNzlWanM2cDl5dzZEVjQ3T1l5UEx5L1NQSFlJMlhaRVJleGQvemowZ1ZBdERrbDMzeTVlVU56ZTlRcUFmTitFZDg1MllHM09pY1FsRUxJTSt0aE5jUm5pSTVLRU9EeUJ2R1g3M1hnbmE1SkJLUVFTbXdaK05xUkN0eFc3bERVOHREK1FqenhkbnRjamgxTHZNL2hTcnZsdmJSWlhiTitYTGo0OFphZlp6MnliRGFVbDVWdnk3RlcybDlYR2JWWDRFZlB2eEZ4RVR3KzVjSVBubjBOWDNud0hsU1dGTVMxaG1nOUE2Y3VOSWZERUFETWU3eTQzTmFEeTIwOWNUMzJTaklXQTBEUDROS1F6dGw1VDl3bTRZdWloQ2QvOWpKR0o2ZkRiWk16czNqcStUZnd0WC8zQVBKenNpTWVYMTlaZ21mamN1VGtPZGhRcFpndkpRUDQxMmRmUTNmL1NMZ3RHQlRSM042RDBZbHAvTzZ2UFJBeHJGQ24xZUttdmJWNDUyelRxc2VhYzN2d3owKy9HdTcxOHZrRCtNVmJaMURzekVWSlFXN0VZNTByem5XNllpQWlTbEU2blI3V1RBc3NGZ3ZNSmhOTUpoT014b3gxRCttSlJwSkNDQVQ4Q0FhREVFVUpvaWhDbEVTSWtnUkpERjY3SFlJc2h5RExNa0p5Q0hJSWtDRkREb1VBS0M4NE51cG9tUU9WZHBPaS9hZE5nL2pyOXpxeC9MUCtvQlJDMDhnc21rWm1Jd0xVUGJWNWlqa3VNb0N2djNRWkh3MHVYWHo0UkFsdmRVNmdZOUtOSDMzeHBvaWhZRWF0R3A5dHlNY1BQdXBmdGQ0Smp4Ky85L3lsY0UvRnZGL0VYNzNYaVlhOFRPeDFSazZvcmJUSGZ4ak9jaktBYjc3VWpJK0hsMTdqbU5zZnQwbjRBU21FMzM3dUlycW1saTZhK2wwTGVQemxGdnpyd3plZzJoSDUrbzZXT1FBa05oQWxXcXEvbDl3QkNUTXUxOW9QakpQa3hDR2dxa3paTzlQUk54UzFSMENXWmJ4eDZrTGNBOUcwYXc0NTJaSERFMjgvZkFERDQxTnd6Ym5qZXF5MXRIY1BSSVNoZUx0d3BTTWlERjBYa21XOGMrWWlIcm4vUkVTN3haU0JUTE5wUTZ2NzdUVDFsU1dLdHRhdS9vZ3d0TnprekN3dXRYYmpoajJSSDdqVWxCV3RHWWpPWG15TkdBSjQzZVcyYmtVZ3lqRG9GWTlMUnd4RVJDbEFwVllqMDJKQnBzVUNhNllWMXN4TTZQVWIreUVuU2hKOFhpKzhQaSs4WGg5OGZoLzhBVDhDL3VEaTM0RUFKR21yY3hLY1cveit4ZUZKSy9YTkxPQnYzdS9DYWdPZmd0TFMyTytqNVhiRi9hZDZwaUl1WUpjYmNIbnhlc2M0N3F1UHJQOFRKZGxyWHNRKzB6d2NNV3pydXJjNnh4VVhzVlpEWW44a24rNmJpZ2hEOGZaeTYyaEVHTG91Sk12NGx3Lzc4VC91Ym9ob2Q1aDB5REhwTWVIWnZhdWlwZXQ3S2RVVTVqa1ViVzNkQXpFZlB6Z1dlem5vemJyUTBxRVl0bGZrek1IWEgzc0liZDBEYUdydHdwWE9Qb2hpNHVZWlh0ZmVPNWpRNSsvcUg0NTUzOURZWk5SMmk4bTRxd05SZnE2eUo2YTlaL1h6M0RNNHFnaEV1WGJsQ29RckRVOU1SVzJmY3MwcDJ1STVOMnczNDFrZzJvVlVLaFdzMWt4azI3S1JsWldGekV3TGhIWDAvY2dBZkY0djNCNFAzRzQzUEFzTDhQbTg4SHE5Q0FhRHF3YUtuYUkrMTZKb2U3bDFGS0VOekFOWjJWTUJBS2Y3bFo5V0xuZHgyS1c0aUMzUFZ2WlVyZFF4RWYyVDNZRW9TNERIY3o1UE5LZjdWbitOVy9WaGpCQUFBSzBUMFpmYXRwdDB1em9RcGV0N0tkV1lNNVFyQTA2N1lpOFBuNGhRY3ZMOFpSUTVjOUJZWFJiUnJsYXAwRkJWaW9hcVVpejQvRGpYMUlwM3p6VkY3UUdJbDVuWjJLODlIcnplMlAvblhmUFIzK2U2SGJENjNsYVlvcnpIWXIzVzY5d2U1Zjl0bzNIdER6dGp2VCtEMnhDbWR5c0dJcUxkUUJDUWFUWWpPeXNiMlZsWnNGcXRheTV3RUFxRk1PZWV4L3o4SE54dUQ5eHVEendMYmtqUzFsYkpTVGFuUlRtcHQyZDZZVVBQa1dWVUR0MGJtMTk5a3VyVWd2TGlJM01kbjhMN1k1eHZ2N2o5L3c0amE3ekdyWnJ6eFo0RE14NWpXTjVXVmduY0NkTDF2WlJxb24xS0xvVmlYenh1ZllFWnBWQW9oQjg5L3diMjExWGk5c01Ib3U1RmxHSFE0L2d0KzNHZ3ZoTC8rTk9YRWhaY0VuM2h2TnJIVjVvWTgxbDMrOUxRMFQ2eWxOZjRJRThWWlVYSjBDNy9IYjVUTVJBUjdWQnFsUnBaMlZsdzJPM0lzZHVoMDYzK3FaRFg2OFhzL0N4bVorY3dOemVIZVk4YmNtZzM5UGxzakZZZDVSZkVCbGNKaS9hTGFhMVRwWTd5aTBuY1plYzMwUmZPcTUyTldLdk5KWEtaOGUyUXJ1K2xWT1AzQjJCY01aY2lXcS9SZFpubWpJVFYwdFRhaGFiV0xoVG41MkpmYlRuMjExZkNZb284bmkzVGpBZnZPWVovL01rdkVsWkhJbWxXV1NIVW5tV04ydTVaaU93dGthSDgveGN0UUt4MXZPMnk0UE1yM2xPWnB0WGZSNWxtWmMveHZHZGpId0RTK2pBUUVlMGdHbzBHT1k0YzVPWTRrSldWQmJVcTlxZm5QcDhQMHpNem1ISE5ZSHJHaFVCZzl3NDcyZ2hQUUlKRkgvbWpLOXBHbUt1Wjh3Y1ZuK3c3VEtzditKQnJVZ2JTU1UvaWhxenNSckZDRHhENzM4amxqVHlIMFM1eTFFTDBpNXpWanJkZCtGNUtEYk51anlJUWxSYzVjYUdsSStyamE4cVVLL3ZGMjhESU9BWkd4dkhMOXo3RTNiZmRoQ00zUkM2WlhGN2tSSmJWc3E1ZUlsV00vMFBKVXBEclFHdU1PVnAxNWNvbHpUMExQc1VLZDhHZ0NOMktuajJySmZwaUl1dVpkN09Xclo3RHNja1ptRXNpZnc1V2xCVGcvT1cybU45VFVhemNOeTdXSEN2YW11VC9OaUZLYzJxMUNzN2NQT3pic3hlMzNYb1VEWFYxY05nZGlqQWtpaUxHSnNaeHRhMFZwODZjeHFrenAzRzFyUldqWTJOcEU0YUF4UVVVVnZwMFRXNlVSOFlXYmVML0RVV3JiejU1cUZCNWYxdU1lVEhiSlZaUVNKYWFuTmdybTkxYXBweFE3UElHRlN2YytZTEtIcU04Uy9UZTBmTHNyWDlLdjlWem1DcnZwWFEzTUtKY0pHRi9YU1hzdGt4RnU5R2d4KzJIRDhTOWhtakhBaFlYdkhudC9RK2ozaGR0ZzFncHl1YWgyVEdlTzFrT0g2eEhScFM1TUJhVFVSSDhnT2lMTUxnWGxQTnJHcXRMRlcwYXRSbzM3cTNkVUgySk9JZHRQY29BdUxlbUhFNUg5R1d2OHh4Wml2bGtBSENsczI5TGRWQjBERVJFU1NCQWdNTnV4NTZHQnR4MjYxRTBOalFneCtHQXNLSzczK2Z6WVdCb0FCZWFMdUs5VSsranVhVUZ3eU1qOFBrU094ZGtKenNUWmNKNlExNG1IajJrWE5KMHVlVzlDZEVXRnpoUm1STjFPVzhBcUxTYmNLeEN1UXJWdTkzYjkwbGR0Q0ZWaFJ2c0dVdTBMK3dwakxxbmtUMURoeTlHMlN2bncwSGwvai9UWG1WUHlmRUs1Y3FDV3JVcVlxUFo5VWpFT2R5Tjd5VlNhbzZ5cjQ5V3E4RmpEMzBHdFJYRjRUbERKUVc1K09yRDkwWU5JbHYxaDE5NUVJL2Nmd0lOVmFVUis5VllUTWFvbThZQzBSY25XUEFxZno4Y3VhRXhYSE9SVS9uKzIyNFdVd2ErK3ZDOUtDdDBRZ0FnQ0FJcVN3cncxWWZ2alJxVXpqWmRWYlNOakN0WFVxc3RMOGFkUjIrQS90b0NESTRzS3g3OS9KM0l5WTQrREMrV1JKekRDODBkQ0FRajUwR3AxU3A4NWFGN2NMQ2hLbHl6VnFQQnZyb0tmT1hCZTZCZTBRdnVtbk1uZkErcWRNVWhjMFRieUdBd29DQS9IL25PZkJoaUxJdnQ4WGd3T2o2R3ljbEplRHllWGJIeTIzWjZybVVFang0cWlkakhCUUIrKzlZSzFPU1k4ZE9tUVZ3ZG40Y1VrbUhVcXJFdjM0clBOampSUGJXQTc1M3ZCUUM4ZEhVVWo5MWNGakdoWDZ0VzRidWYzNC8vOVg0WDN1Mlp4RUpBZ2w2andpZkxIZmo5bzFXS2pXQkg1MzE0c3pQK1MrL0c0dklHRlVPeHZyaS9DS2Q2cHpBNjcwTjlyZ1ZYeDVQYnkrQXc2ZkMvSHppQVAzdW5IWmRHWmlFSXdBMkZXZmo2c2Vxb1FlbVpadVdudmgwVGJoUm1Sb2FVVDVSbTR6ZHZLY2NQUCs3SFFrQkNzYzJJLzNoYk5VcXpOdFpEbEloenVCdmZTNlRVMFR1STRmRXBGT1JHTHFOdXl6VGoxMy9sTG9Sa0dYSklWbHlneHBOS0VMQ3Z0Z0w3YWlzQUxQWU15U0U1NXJMSXJqazN4cWFVSHlvTWprNHE5cnh4WkZueHpkLzRJa1JSaEZhandiZSs4MlQ4WDhBR09SM1orTTFIN29Na2hTQUlzUmVxYU8wZVFQZUFjcStlbG83ZXFEMG9KdzRmeE8ySEQ0WmY2MllrNGh4NnZENjhldkk4UHZ1cFd5UGF6UmxHUFBTWjR3Q0FRRkNFVnF1SnVRRERzNis5RDNITDIxOVFOQXhFUkFtbUVnVFk3UTRVRmhRZ096czc2Zzg2bjgrTDBmRUpqSTJOd2UzWjNnMzRkcHRKang5L2Y2WUh2M2UwVW5IZm5kVzV1TE02RnlGWmhsOE1SVnlrOWt6M2hyOTIrWUw0dXcrNjhmVmoxUkhmbjJYVTRiL2VXUThBOEFZbEdMVHFHSlBtWlR6eGRudkUza2FKMWpvK3I5anpwdGhteExPL2RoZ0JNUVM5Um9YRDMzMW4yK3FKcGRKdXdqOTg0U0NDVWdncVFZaTZnQUFBbk9xZHdvVWg1VExkNzNaUDRuaWxza2ZveXplVjR0ZHZLZzIvMXMxSXhEbmNqZThsVXBJQi9PemxkL0JiWC9vc2RGcGxlRmNKQXJCc1FaZm05aDdzcVVuc05ySWF0UnFJTVkwMEpNdDQ3bzFUVVZjcCsvQnlXOVJOUUFWZzB3RWgzanhlSDB6R3hWNncxVUxtek93OG52bmxlMUh2dTl6V2c5c1BIMUJzWmd0RXZ0YVFMT1BVaDgzNDVFMTcxMTFmb3M3aDZZK3ZJTnVXaWFOUmhnVUNVTXlKdWk0a3kzanV0ZmNUdmo5VU91T1FPYUlFVWF0VktDNHF3aWR1T1l4OWUvYkF2aUlNaWFLSXdlRWhmSGpoSTN4dzVneTZ1cnNZaHRicHh4Y0g4UE5MeWgza3IxTUp3cHJMT1Q5OWVRZy92aGo3bDR0eGpRdllhRVAzRXVtRks5RjNNeGVBVFFlRWVITXRXM1picTFiRkRFUERjejU4Kyszb0U0bmY2SnlJT2s4TWlIeXRJVm5HVXgvSDNqZ3pta1NkdzkzMlhxTG94aVpuOE9UUFhzR2NlL1ZWdks1MDl1Rm5MNys3VFZVcHpjek80MStmK1dYTWpXT3ZkUGJoL0tYV2JhNXFZNTUvNHhRR1IxY2ZKam93TW81LytNa3ZZcTZxSmtvU25ucmh6VlZYWFJORkNUOTc2WjBOQjRsRW5zT1gzajZEbjcveUxqd0w2eHY2UGpFOWkrLzk3T1ZWRjErZ3Jkc1pIeFVRcFJDZFZvdWl3a0lVRlJaSEhlcmdjcmt3UERxQ3NZa0poTmoxdldsL2NiSURIWk51L002UlNzV3FjOUZFVzVuN2I5N3ZST2UxNTdBWjE5NzByMjltQWYvem5mYW9QUnVKZHJKbkVzKzNqT0J6alJ1Yk43T2QvdnlkZHZ5L2gwcWlicDU3WGN2WUhMNzFTa3ZNVmRXQ1VnamZlcVVGLyt0eisyT3UxaGFRUXZpVE4xc3g0dzNpU3dlVksxTEZrc2h6dUp2ZVN4VGJ3TWc0L3VKN1A4ZmhBL1ZvcUM1RlRwWU5lcDBXSHE4WGc2T1QrS2k1UFdHVDJ2L21YNTVCWTAwWnlncnprSk50Zzhsb2dFcXRRaUFReE95OEJ5TVRVN2phMVkrV2p0NDE5NU43NXJYMzBkay9qSnYyMXFJZzF3R0RRUWRKbE9DYWQ2T3pUemxVZGJ0NWZRSDhuLy83QW03ZVY0Zjk5UlhJdFdkQnIxMDZ6NWRhdTNHcHRXdk5JZU5qa3pQNDYrLy9HNDdjdUFmMWxhWEl0bHFnMWFneE8rOUJlKzhnM2p0L0dWT3VPVlNWRm02NHhrU2V3d3N0SFdodTc4SGUyZ3JVVjVZZ1A5ZU9URk1HMUdvVmdxSUkxNXdIZzZNVGFPbm9SV3RYLzRhM2xxQ05ZeUFpaWhPRHdZQ1NvbUlVNXVkRHRXSmpPVEVZeFBEb0tJWkdSckN3b0Z5VmlqYm5oU3NqZUxOekFuZlY1T0pvdVIxVmRqT3lNM1JRQ1l2RGxNYmRmblJNZW5DcWJ3cHZ4WmlqOFZMcktON3Ftc0NucW5Kd3RNeU82aHd6Y2t4NmFGUUMvR0lJby9NK1hCbWZ4N3RkazNpL2R5cXB2NWkrL1hZYnpnL080SE1OK2FqSk1jT2kxeUFnaFRBMjc4ZTVBZVZjZ3UwMjV4ZngyTk1YOFBuR0FueTZKaGZsV1Jrd2F0VncrWUs0T2o2UDE5dkg4VWJIK0pvWE9kM1RIdncvUHo2UFIvWVg0V2k1SFlXWlJ1ZzFLb3k1L1RqVFA0Mm5QaDdBMEt3WE54VnZmQ25kUko3RDNmUmVvdGdDd1NCT25yK0VrK2N2cmZxNDljNGhXZS9qUmllbk1Ub1p2OTdDeFZEUnZlYmpOanVmS0I2di84ekZLemh6OGNxbWpuL2RncytQMTkvL0NLKy8vMUhNeDNUMkRXM3FkU2J5SEFhQ0lqNXFic2RIemUwYi90N05IbnV6NXlFZENJLy8rVC94SnpMUkZwaE1KcFNWbENJdk54ZkNpaVY4L1FFLyt2djdNVFF5QW9tOVFYaGl3b2xiaXVPL09oTVJKY2JaQVRjZXp4bmRsbU5sMld3NGRPQWdnTVdlOUk4dWZyd3R4eVdpOVBMRU43NnFHTVhNSGlLaVRiSmFyU2dyTG9IRG9WeCtjOEc3Z0w3K2ZveU9qU0VVWlQ4RElpSWlJdG9aR0lpSU5zaHNNcU82cWhMWldjck4xT2JtNTlIYjE0Zkp5VW5JWERDYmlJaUlhTWRqSUNKYUo1MU9oL0t5Y2hUbDV3TXJoc1pOelV5anI3OGZycGtaeGlBaUlpS2lYWVNCaUdnTktwVUt4WVZGS0M4cmczckZZZ25qRXhQbzdlL0QvSHh5TjhRa0lpSWlvczFoSUNLS1FRRGdjT1NndXFvS1JvTWg0cjdaMlZtMGQzWmlibjR1T2NVUkVSRVJVVnd3RUJGRllUR2JVVk5WRFpzdGNnZHNuOCtIenE0dWpFK3N2WFF3RVJFUkVlMThERVJFeStoMU9sU1VWeUEvUHo5aVozbEprdERiMTR1QndTRklJUzZmVFVSRVJKUXFHSWlJc0RnOHp1bDBvcWFxR2hyTjBuOExHY0RJeUFpNmVub1FDUGlUVmg4UkVSRVJKUVlERWFVOXZVNkh1dG82T096MmlIYlg3Q3phTzlveDczWW5xVElpSWlJaVNqUUdJa3ByZWJtNXFLMnBnVmFqRGJmNS9INjBkM1JnY25LQzg0U0lpSkxBWnJQaGhnTUhrMTBHRWEzaG80c2ZKN3VFdUdBZ29yU2swMnBSVzEyTDNOeWNpUGFSMFJHMGQzWkNGTVVrVlVaRVJBQVVpOW9RRVNVS0F4R2xuUnlIQTNVMXRkRHBkT0UyZnlDQTF2WTJURTVPSnJFeUlpSWlJdHB1REVTVU5qUmFMV3FycXVITXk0dG9IeDBmUTN0SE80SkI5Z29SRVNYTHZOdU5DeWt5L0lhSWRoY0dJa29MV1ZrMk5OWTFRcTlmNmhVS0JrVzBkclJpZkh3aWlaVVJFUkVBaUtLSUdaY3IyV1VRVVJwaUlLS1VKZ0FvTGk1R1ZXVWxoR1U3QzAxTVRxSzFyUTJCWUNCNXhSRVJFUkZSMGpFUVVjcFNxMVdvcTYyRE0zZHBpSndvaW1qcmFNZlkyQmhYa0NNaUlpSWlCaUpLVFJsR0kvYnUyUU96eVJ4dW0zZTdjYW01R1Q2Zk40bVZFUkVSRWRGT3drQkVLY2R1dDJOUGZRTTBtcVczOThqb0tOcmEyeUdGcENSV1JrUkVSRVE3RFFNUnBRNUJRSGxwS2NyTHlzT3poV1JaUm50bkI0YUdoamhFam9pSWlJZ1VHSWdvSldnMEdqVFcxOE5oZDRUYkFzRUFMcmUwd01WVmk0aUlpSWdvQmdZaTJ2VXlqQm5ZdjI4dk1vd1o0YmE1dVRsY2FtNkdQK0JQWW1WRVJFUkV0Tk14RU5HdVpyRlljSER2Zm1oMTJuRGIwTWd3MmpzNkVBcUZrbGdaeFhKMndKM3NFb2lJaUlqQ0dJaG8xOHJLc21IZm5uM1FxTlVBQURra283V2pEY01qSTBtdWpHSjVQR2MwMlNVUUVSRVJSV0Fnb2wwcHg1R0R2UTJORUZTTHl5ZElrb1NMbHk5eHZoQVJFUkVSYlFnREVlMDZCZmtGcUsrcEFZVEZNQlFJQkhEeFVoUG0zZWI3TGU0QUFDQUFTVVJCVkJ5S1JVUkVSRVFidzBCRXU0WUFvTFNrQkpVVmxlRTJuOCtIQzAwWDRmVnlzMVVpSWlJaTJqZ0dJdG9kQkFIVmxaVW9MaW9PTjdrOWJuemNkQWtCcmlSSFJFUkVSSnZFUUVRN25rb1FVRjlYRDJkZVhyaHRkbllXRjVzdlF3d0drMWdaRVJFUkVlMTJERVMwb3dtQ2dEMk5qY2h4NUlUYkpxZW1jUGxLQzBLU2xNVEtpSWlJaUNnVk1CRFJqaVZBUUVOOVhVUVlHaGtkUld0YkswS3luTVRLaUlpSWlDaFZNQkRSamlRQXFLdXRnVFBYR1c0YkhCcENXMmNId0RCRVJFUkVSSEhDUUVRN2pnQ2d1cm9LQmZrRjRiYmhrUkcwZDdRbnJ5Z2lJaUlpU2ttcVpCZEF0RkpGUlFXS0M1ZFdreHNiSDBOcld4dllMMFJFUkVSRThjWkFSRHRLV1VrcHlrcEt3N2NuSmlkeDVlcFZ5SXhEUkVSRVJKUUFERVMwWXhRWEZhT3lvaUo4ZTJwbUdzMVhXcmlBQWhFUkVSRWxEQU1SN1FnRitRV29xYW9LMzNiTnVuQzUrVEpDb1ZBU3F5SWlJaUtpVk1kQVJFbVg0M0NncnJZMmZIdHVmaDVObHk5RGtoaUdpSWlJaUNpeEdJZ29xU3htTS9iVU4wQzRkdHZqOGVEaXBZc1FSVEdwZFJFUkVSRlJlbUFnb3FUUjZmVFl0M2NmVkdvMUFNRG44K0hqcG9zSUJobUdpSWlJaUdoN01CQlJVcWpVYXV6ZnV3Y0d2UjRBSUVrU21pNWZoajhRU0hKbFJFUkVSSlJPR0lobyt3a0NHdXZxa1duSlhMd3R5MmkrMGdLM3g1M2N1b2lJaUlnbzdUQVEwYmFyS0N0RGJrNU8rSFpIVnljbXA2YVNXQkVSRVJFUnBTc0dJdHBXenJ3OGxKZVdoVzhQand4allIQXdlUVVSRVJFUlVWcGpJS0p0WTdWYTBWQmJINzQ5TStOQ1czczd1TzBxRVJFUkVTVUxBeEZ0QzcxZWovMk5leUdvRmhmWVh2QXU0SEpMTTBJeTR4QVJFUkVSSlE4REVTV2NTaEN3dDZFUldwMFdBQ0NLSXBvdVhVWlFEQ2E1TWlJaUlpSktkd3hFbEhEbFplV3dXcTJMTjJRWmwxdGFzT0JkU0c1UlJFUkVSRVJnSUtJRXMyZG5vNnkwTkh5N3U2OFgwelBUU2F5SWlJaUlpR2dKQXhFbGpGNm5SME45US9qMmpHc0d2YjE5U2F5SWlJaUlpQ2dTQXhFbGhDQUkyTlBZQ0oxMmNkNVFJQmhBYzhzVnlGeFRqb2lJaUloMkVBWWlTb2p5c2pMWXJzMGJrZ0UwdDF4QklCaElibEZFUkVSRVJDc3dFRkhjWldkbG8yelo1cXU5ZmIyWWNjMGtyeUFpSWlJaW9oZ1lpQ2l1ZERvOUd1dnJJVnk3UGVOeW9hZW5ONWtsRVJFUkVSSEZ4RUJFY1NNQWFLaXJnMDZuQXdBRUEwRzBYRzNodkNFaUlpSWkyckVZaUNodW5NNTgyTE96QVZ5Yk45VGFBcitmODRhSWlJaUlhT2RpSUtLNE1PajFxS21xQ3Q4ZUdCekU5RFRuRFJFUkVSSFJ6c1pBUkZzbUFLaXJxWVZHb3dFQWVMMWVkUFYwSjdjb0lpSWlJcUoxWUNDaUxYTTZuYkRiN1FBV2g4cGRhV3RGU0pLU1d4UVJFUkVSMFRvd0VOR1c2SFY2MUZSVmgyOFBEZzNBNVhJbHNTSWlJaUlpb3ZWaklLSk5Fd0RVMVM0TmxWdndldEhWemFGeVJFUkVSTFI3TUJEUnB1WGw1Y0Z4YmFnY0FGeHRhNFVraFpKWUVSRVJFUkhSeGpBUTBhYm9kSHJVVnRlRWJ3OE9EWEdvSEJFUkVSSHRPZ3hFdENrMVZWWGhvWEkrbncrZDNWMUpyb2lJaUlpSWFPTVlpR2pEc3JKc3lNdk5EZCsrMG5ZVkVsZVZJeUlpSXFKZGlJR0lOa1FsQ0tpdHJnM2ZIaDBidzh3TWg4b1JFUkVSMGU3RVFFUWJVbFJVQkZOR0JnQkFraVIwZEhHb0hCRVJFUkh0WGd4RXRHNDZuUjdsWmVYaDI5MjlQUWdFL0Vtc2lJaUlpSWhvYXhpSWFOMnFLeXVoVWFzQkFBc0xIZ3dNRFNhNUlpSWlJaUtpcldFZ29uV3gyV3h3NXVXRmI3ZDNkRUlPeVVtc2lJaUlpSWhvNnhpSWFFMkNJS0MycWpwOGUzeGlIRk16MDBtc2lJaUlpSWdvUGhpSWFFMUZoWVV3bTgwQUFDbkVoUlNJaUlpSUtIVXdFTkdxTkJvTnlzdkt3cmY3K3Z2aDgvbVNWeEFSRVJFUlVSd3hFTkdxU2t0S29OVm9BUUErbnhkOS9mMUpyb2lJaUlpSUtINFlpQ2dtblU2UGtzS2k4TzJ1bmg2RVFxRWtWa1JFUkVSRUZGOE1SQlJUZVdrcFZOZVcyWFo3M0JnZEgwOXlSVVJFUkVSRThhVkpkZ0cwTXhtTlJoUVdGSVJ2ZDNWMUF6S1gyU1lpMms3Zi92cGppcmJ2L2Z3VmRQWU5iZWw1TFNZajdyMzlNS3JMRmtjQmRQWU80Y1czVHNPOTROM1M4KzRHaVRxblJMUjdNUkJSVkJYbDVSQUVBUURnY3Jrd05UMlY1SXFJaUNoZUhyem5PS3JMQ3NPMzk5VlZ3R0RRNGZ0UHY1ckVxb2lJa29ORDVrakJZckhBbWJ1MENXdG5keGZZTjBSRWxEcEtDbklWYmFVRmVWRWVTVVNVK2hpSVNLR3l2Q0w4OWNUa0pHYm41cEpZRFJFUnhWdlB3TWk2Mm9pSTBnRURFVVhJeXJMQm5wMjllRU9XMGRYRFRWaUppRkxOMDYrZXhNV3JuVmp3K2JIZzgrUGkxVTQ4L2VySlpKZEZSSlFVbkVORUVTcEt5OE5mRDQrT3d1TlpTR0kxUkVTVUNCNnZEejk5Nloxa2wwRkV0Q093aDRqQ2JEWWJiRFliQUVBT3llanU3VWx5UlVSRVJFUkVpY1VlSWdvckt5a05mejA4TmdLLzM1L0VhaWdWUFRIaFRIWUpsQ0llenhsTmRnbEVSSlFpR0lnSUFKQnB5UXpQSFpJaG82K3ZMOGtWVWFxNnBkaWM3QkpvbHpzNzRFNTJDVHVDT2NPSW0vZlZvYkc2RkZsV0N6UWFOZVk5WG5UM2orQnMwMVVNams3RS9ON043c1ZUbkorTGZiWGxLQ25JZzkyV0NhTkJCeG1BM3gvRXpOdzhlb2RHY2ZyQ0ZVeTU1dkRsWDcwYk5kZjJPYm91S0lyNDczLzNJd1NEWXRUbmR6cXk4WHUvL2lzUmJRdGVQLzcwNzUrQ0pJVzJWTTlXYURVYUhLaXZSRU4xR1FweTdUQmxHQUFabVBjc1lIaDhDaTBkdldocTdZcGFJeEh0ZkF4RUJBQW9LMTNxSFJvYkc0Zlg1MHRpTlVSRXRKcnEwa0k4Zk8vdGl4Zm15MlJiTGNqZWE4RU5lMnR3OGx3VFhqMTVQaTdIeThtMjRZRTdqNkM4T0QvcS9SbEdQVEtNZWhUbU9lRHpCZkRHQnhkdzl1SlZSU0RTYWpTb0xpM0VsYzdvSDdvMTFwUXAyaTVlN1ZRRWpjM1VzMW0xNWNWNDROTkhZYldZRlBmWk1zMndaWnJSVUZXS0U1ODRpSi84NHUxVmd5Z1I3VXljUTBRd21VekljVGpDdDN2N2VwTlhEQkVScmFySTZjQ2pEOXlwQ0VQTENRQ08zYndmZDl4NmFNdkhxNnNveHRjZS9Yek04QkZMYTFjLzV0d2VSWHRqZFZuTTc5a1Q1YjRQTDdmRnBaN051R1YvSFg3dEMzZEZEVU1yMlcyWitJMkg3MFZ4Zms3QzZ5S2krR0lnb29pNVF4T1RFL0FzY0dVNUlxS2Q2czZqTjBLcldSemdJY3N5UkZHSytkamJEeDlBbmlOcjA4Y3FjanJ3cGMvZEFaMDI5b0NTWUZDTXVubDNTSlp4N2xLYm9yMnVvZ1FxUVZDMDIyMlpjT1prUjdRTmowOWhaR0k2THZWc1ZIVnBJVDUzeHhFb0s3MTJERmw1RksxV2cwZnVPd0dOUmgySENvaG91M0RJWEpvekdvMXc1aTd0V043RHVVTkVSRHVhU2hEZ1dmRGh4YmRPbzZXekY2SW93WkZseFQzSGJrWkRWV25rWTFVcTNIcW9FYysrOXY2R2p5TUlBbjcxN21QUXFKVVg5MTM5dzNqM2JCTjZoOFlRRkVXbzFTb1VPM054NDk0YWhFSkxRZUg4cFRhY09Id0FLdFhTNTY4WlJqM0tpcDNvN28vY0NEWmF6OUh5M3FGNDFMTmVhclVLRDN6NktJUVZ3YTJsb3hldnZIc09VNjQ1YUxVYUhLeXZ3bWZ2dUJYcVphOHZ5MnJCZ2ZvcVJjOFdFZTFjREVScHJxeWtGTGoyQTM5cWVocno4L05Kcm9pSWlGWWppaEtlL05uTEdKMWM2am1abkpuRlU4Ky9nYS85dXdlUXY2S1hwYjZ5Qk05dTRqajFsU1ZSZTVkT1hXakdTMitkaWVpRmthUVFlb2RHMFRzMENyVjZLUnpNdVQxbzdSNVFCTFhHcWpKbElGb3hmMGlVSkRSZFhkb2NQQjcxck5lZTZuSmtXUzBSYlIxOVEzanFoVGZEUFVQQm9JaHpsMXFSazIzRjBSdjNydmorTWdZaW9sMkVRK2JTbUU2clEzN2UwakxJdmYzc0hTSWkydWt1WE9tSUNFUFhoV1FaNzV5NXFHaTNtREtRYVY1N0RzeEtlMnJLRlcwVDB5NjgvUGJaVllla3JWd0E0ZXpGcTRySHJBeEltZVlNRk9mblJyUmQ2ZXpEZ205cCs0ZDQxYk1lMFhxcjNqM2JGSFdZWFBlQWNnbjQvRno3aG85SlJNbkRIcUkwVmxoWUNFRzEyRHMwT3pzTGw4dVY1SXFJaUdndFhmM0RNZThiR3B1TTJtNHhHYU11Y0xDYUlxZHljWUFMTFIwSVJRa0ZxK25vSGNTVWF3NTJXMmE0elpacFJrR2VBOFBYNm0yb0tsUE0xZm1vdVQwaDlheEhrZE9oYUh2c29jK3MrL3ZOcXl4NFFVUTdEM3VJMHBSS3BVSlJZVUg0ZHYvZ1lCS3JJU0tpOWZKNlkyK2E3WnFQdmtlVFRxZmQ4SEZzbWNwZXBmR3BqWDl3SmdNNGQ2bFYwZDY0ckpkb3o0cmhjclB6SG5UMFJ1NkpGSzk2MXNOaXp0alM5eStmTTBWRU94Ly94NmFwM0p3YzZMUTZBSURQNThQRUpQZE5JQ0xhRFZickQ0bTI0QUFBK0FQQkRSOG4ybk50dGpmbW8rWjJ4ZEMxaHVyRlFKUmgwS084eUJseDM0V1dEc1h3dEhqV3N4WTFBdzFSV3VHUXVUUWtBQ2dwS2c3Zkhod2Vpam91bW9pSWRoN05Lb3NFMkxPc1VkczlDOTROSDhjZkNNS2cxMFUrLzdKaGJ4dmhXZkNodWFNSCsrc3F3MjFPUnpheXJSYVVGK2NyZWxSV0RwZUxkejFyaVhhc0h6ejdPcTUyY2E0dFVTcmlSeUJwS05OcWhjV3l1SHFPRkpJd1BEeXl4bmNRRWRGT1VaQ3JuTjl5WFYxNXNhTE5zK0REN1B6RzVnOEJ3UGkwY2pqYThrQ3pVV2VpTEs1UVYxbUMrc3FTaUxiZXdWRk11ZVlTWHM5cUptZG1GVzBGdWRsUkhrbEVxWUNCS0EyVkZDNzl3aHdaSFVOUTNQaFFDaUlpU283REIrdVJZZFFyMmkwbUk0N2NzRWZSdnRvaURLdHA3MUhPTFMzT3o4RnROKzliOWZ0aWJVcmFPemlLc2NtWmlMYlN3anhVbGhSRXRIMFlwWGNvRWZXc3BudEErVUhoNFlNTnNKaU1heDdMbkxINlk0aG81MkVnU2pONnZSNDV5ejVkSEJ3Y1NHSTFSRVMwVVJaVEJyNzY4TDBvSzNSQ3dPS0dwWlVsQmZqcXcvZEdEVXBubTVROU0rdHgvbElyZ3FLb2FML250cHZ4eGZ0dVIwbCtibmlvbTA2clFYVlpJUjY1L3dTTzNSUTdvS3hjWEtHMnZEaGlhRm9nR01UbHR1NXRxeWVXajVyYkZYTzF6QmxHL05hWFBvZERqZFV3TFZ0RlRxdlZvQ1EvRjNjZXVRSGZlT3dobEsyWUQwVkVPeC9uRUtXWm9vSkNDTmNXTjUyYW1ZWm5ZU0hKRlJFUjBVWTVIZG40elVmdWd5U0ZJQWl4VnpWcjdSNkkydHV4SG5QdUJiejIva2U0OS9ndGl2djIxMVZpZjEwbFpGbEdVSlNnMHk1ZFRydzVkU0htYzE1bzZjRGRuN3dKMm11UDE2OVkvZTVTYXc4Q1FXWG9TVlE5c1l4UHVmRGhwVmJjdEs4dW90MldhY2FEOXh3RHNMaEJyZ3daV2cwdnBZaDJPL1lRcFJGQkphQ2dZR2xvd3VEUTBDcVBKaUtpbmNqajlZVy9WcXRWTWNQUXpPdzhudm5sZTFzNjF2c2ZYc1lIRjFwaTNpOElRa1Q0V0l2UEgwQlRhMWZNKzZNdHBwREllbGJ6NHR0bjBEdWszSFQxT28xR3pUQkVsQ0lZaU5KSWp0MEJuWGJ4MHppZno0ZkpxYWtrVjBSRVJCdjEvQnVuTURnYWZRUFc2d1pHeHZFUFAva0Y1ajFiSHdYdzRsdW44Y3d2MzRQWEYzdi9vK1hXV3JVMDFoQyt5Wm5aVlFOSW91cUpKUmdVOGM4L2Z4Vm5MbDVaOTNONHZENjQ1cUx2QlVWRU94Yy8ya2dqQmZsTHZVTkRJOE1BbDlvbUl0cDF2TDRBL3MvL2ZRRTM3NnZEL3ZvSzVOcXpvTmRxNGZGNk1UZzZpVXV0M2JqVTJyWHFma1ViZGY1eUd5NjFkZU5nUXhYcUtrcmd6TW1HMldTRUlBZ0lCa1hNem5zd01qR0YxcTRCWEc2UFBnZm91c0hSU1l4UHVaQnJ0MFcwcjlVN2xLaDZWaE1VUlR6L3hnYzQ5VkVMRGpaV29iSzRBSTVzSzR3R1BXUlpoajhRaEd2T2pkR0phYlQzRE9KS1Z4K0NNWWI4RWRIT0pUeis1Ly9FcStJMFlEQVljZXZodzR1emgyUVo3NTgrRFg5Z2ZaK3VFY1hMRXhOTzNGSnNUblladE11ZEhYRGo4WnkxZXhKb1p6Sm5HUEg0Yno0QzliTDlsRUt5alAvNUR6L0duSnZ6V29rb3NaNzR4bGVGbFcwY01wY21DdktkdVA2dlB6azl6VEJFUkVSSmNjdit1b2d3QkFEdDNRTU1RMFNVTkF4RWFVQ0FnSHhuZnZqMjhNam05cVFnSWlMYUNxTkJqMXNQS2ZkS09yWEtRZ2xFUkluR1FKUUc3Tm5aTU9nWDk2WUlCQU9ZNG1JS1JFUzBEZmJVbEllWDJIYm1aT1BMWDdoTHNWZFN6OEFJT3Z1NDZpa1JKUThYVlVnREJRVkx2VU1qSTZNSWNURUZJaUxhQmwvNjdLY0FBS0lrUWFOV0srNFhKUWt2dkhsNnU4c2lJb3JBSHFJVXA5UHE0TEE3d3JkSFJqZTNRUjhSRWRGbVJRdERNaGFYRUIrZG5ONytnb2lJbG1FUFVZckx5ODJESUN3dXArQnl1ZUJaNEtSVklpSktycUFvNHJuWFQrRkNTMGV5U3lFaVlpQktkWGw1dWVHdlI4YTRUQzBSeFhibWE4Y1ZiYi96ZkJQT0Q4eHNmekdVRXRxNkIxQ1FaNGRScndjRXdEWG5SbHZQQU43L3NKa2JtQkxSanNGQWxNS01SaU9zbVprQUFEa2tZM3hpSXNrVkVSRlJPdm1YWjM2WjdCS0lpTmJFT1VRcHpKbWJGLzU2Y25vU29zamRzNG1JaUlpSWxtTWdTbEVDZ0x5OHBVQTBPamFXdkdLSWlJaUlpSFlvRHBsTFVXYUxCYWFNREFDQUpFbVltdUlxUGtSRThXTFE2NkhYNjZGUzhYTkZpcThabHl2WkpSQ2xIUWFpRkxWOHVOejR4RGlra0pURWFvaUlkajlCRUpEdnpFZEpVUkZNSmxPeXk2RVU5ZVk3YnllN0JLSzB3MENVZ2dRSXlGc1dpTWJHeHBOWURSSFI3cWZWYWJGdnoxN1lNcTNKTG9XSWlPS01nU2dGMld4VzZQVTZBRUFnR01EMERKZk1KU0xhTExWYWpVUDdEOEJzTW9mYlFxRVFQQjRQSkltOTcwUkV1eDBEVVFyS2NlU0V2eDRiRzRjTU9ZblZFTVhmYXZ2bDNOK1FqODgzNXFQU2JvSkJvOGFUNTNyeDVMbGV4ZVAxR2hYdXFzbkRzUW9IYW5QTXNCbDFrR1VaVXdzQnRFKzY4VzdYSkY3ckdFZFFDcTJycHNhOFROeFJuWU05VGl1S3JVWlk5QnJJQUR3QkVTTnpQalNOek9Kbmw0WXdOT3ZGWDM5Mkh3NlhaRWQ4djE4TTRhNG5UOEVuUnIvQXJyU2I4TlFqTjBXMHpmcUN1Ty83cDZQV3VKRjZ0aUxlNTNFbnFxMnVEb2VoUURDQTlvNE9qSTlQOEdjckVWR0tZQ0JLTVFLQW5KeWxRRFEreWIySEtIMzhweE8xdUw4aGY4M0hmYUkwRzkrNnZSYTVadjJLZXdRNExRWTRMUWJjVnU3QXY3K3BGUC9sbDFkd1pYdys1bk9WWm1YZzhlTTFPRmhvaTNxLzFhQ0YxYUJGWGE0RjgzNFJUNTdyeGJQTnc0cEFwTmVvY0V0SkZ0N3Rub3o2UExkWDVpamFmdGsycGdnYW02bG5zK0o1SG5lcURHTUduTTdGOTVRc3kvajRZaFBjSG00b1NrU1VTaGlJVW96RmtnbURmdkhpSkJnSVl0WTFtK1NLaUxiSHA2cHkxaFdHSHRoVGdHOGVyNEd3anVjc3RCcnh2My9sQUg3cjJTWmNHWnRUM0gra3pJNC91YXNCUnExNlE3Vysxek9GQ1k4Zk9hYklJSEZiaFNObUlEcGU2VkMwdlhoMU5DNzFiRVk4eitOR0hTdTJvTVN4UGIrK25IbjU0ZGM0Tmo3R01FUkVsSUlZaUZKTWptUHBvbWxpYXBKRE9paHVCRUdBU3FXQ1NxMkNTaEFBQ0JBRUZRVElFQVFWSUFqTHZsNTh2QUFCZ3JDNDBBZFVBcERBRHN2NzY1ZkNVRWlXRVpCQ01HZ2lnOEhOeFZuNHhySHFxQmZ4UGxHQ0x2emFsaGcwYXZ6SlhRMzQ0bFBuRUZqV0cxT2ZhOEVUOXpSQ3E0Njk3TEpQbEtEWHFCWEhDOGt5bm04WndXTTNsMFcwSHkyelF5VUlDTW1SLzI4THJVWlUyYzBSYmUwVGJuUk1MbDJjYjZXZWpZcm5lZHlNUDdpaEFDYnQ5aTkzN1E4RXR2MllSRVNVZUF4RUtVUUFrSnU3Tkt4bWdzUGwwbzRBUUtWU1E2TlJRNlBSUUszV1FLUFJYUHRhSGY1YW83NSt2d29xbFJvcWxRcHFsV294OEZ3TFBXcVZHaXJoV2dCU3FTQUlXNzJNQnRCeGRldlBFWU5hSldEZUwrSTdKenZ3VnVjRWdsSUllV1k5ckFZdEFFQ3JWdUZidDljcUx0VGY2WjdFZDA5MVlYRFdDNE5HamJ0cjgvRDFZOVhRcUpZZVY1QnB3TjIxZVhqaHlnaUF4V3ozbno5VkZ6VjhuQitjd1E4LzZrZlR5Q3o4WWdoYXRRb051UmJjMzVBUGFWblFlYjVsQkYrK3NSVHFaY2V4R3JRNFdHakZSNE9SKzVEY0hyVjNhQ1Q4ZFR6cVdhOTRuc2ZkSnNCQVJFU1VraGlJVWtoR1JnWXlqRXVic1hKMXVkMU5BS0JTcTZIVGFxSFY2YURUNmFEVmFLL2R2dmEzVmdlZFZndU5WZ3V0Umd1MVJxMjRVRTBYTW9CdnZ0U01qNGVYd3NTWTI0OHh0eC9BWXFqSXp6UkVmTSs1Z1JuOGY2ODBJM1F0Ri9oRUNjKzFES00weTRoSERoUkhQUFo0cFNOOElYKzB6SUZLdTNJZm1wODJEZUt2Myt1TTZKY05TaUUwamN5aWFXUTJJckJNZVB4NHYzY0t4eW9pdzg2eGNvY2lFQjJ2aUp3L0ZKUkMrR1g3MG5MNjhhaG52ZUo1SGpkcjFCTkFxWGw3Zm4xcE5FdkhFVVZ4VzQ1SlJFVGJpNEVvaFN4ZlRHRnllZ3FoME81ZDFTblZxZFZxR1BSNjZIUjZHQXg2NkhWNjZBMTZHUFNMWCt2ME91ZzBPZ2lxblJOdVpBQ3lKRUdTUXdpRlpBQXk1R3QvTDE0SXk0Qjg3ZXRyUFEreUxDOE4vOXBFYjhSR25PNmJpZ2hES3gyclVDNUs4SU9QK3NNWDhjdGRHSnBWWE1qWE9KYUdySjJvVWo1WDM4d0MvdWI5cmxVSHFhNWNBT0haNW1GRklMcXR3b0cvZks4emZOdGgwcVBSbVJueG1KTTlrNWp6QmVOZXozckU4enh1MW45NHZRZVA1NHl1L2NBNHVPSEFRZGhzaXd0VWVMMWJXNUdQaUloMkpnYWlGSks3YkxudHlZbm9FN01wOFFRQVdwME9Sb01CUmtNR2pCa0dHUFNMZjNSNkhReDZmY1NuenZFV2tpUUVKUW1pS0VLU1JFalh2aGJGYTM5TElpUlJnaVNKRUNVSm9aQ01VRWlDRkFwQmxrS1FRaEtra0l4UUtJU1FKQ0VrTDdZaEZJOFphYzQ0dk1Mb1R2ZE5yM3AvZmE1RjBmYmR6KzlmOS9ObkdYV3JQdGZMcmFPS3VUOXJPZHMvamFGWkx3cXR4bkNiMDJKQWJZNEZiUk9MSzdJZHEzQW81dXE4ZUNVeURNU3JudldJNTNra0lpTGFDUmlJVW9SZXI0UEZzbmloRXBKbFRFd3hFQ1dTSUFnd0dBeklNQnBoTkJwaE5CaGhOQnF1L1cyRVdoMmZWYjVFVVVRZ0dFQXdLQ0lZRENBUUNDNytIUXdpR0F3aUVBeENEQVlSQ0FRUWxDUklvZ2c1d1QweE85WEl2Ry9WKzNOTVc3c1FYejdYeDJreEtPN3ZtVjdZOEhQS0FKNXJHY0Z2MzFvUjBYNnN3aEVPUkN0WGx4dDMrM0Z1SURMOHhhdWU5WWpuZVNRaUl0b0pHSWhTaEQzYkh2N2E1WnJoN3VseG9oSUVHRE9NTUdXWVlUSmx3SlJoV3Z6YmFOclNjRFpKa3VEMysrQVBCT0R6K2VFUCtPSDMrNWQ5SFlBWURDVGtFLzVVNVJkWEgvNFZ6d3R4clZyNVhKdjl0M3J4NmdoKzQ1YXlpUGs4eHlvYytNZXpQY2cwYUhHb0lISS9vY1dlbjhUVnN4WUdHaUlpU2pVTVJDbkNucjIweWVQVTFGUVNLOW1kQkFCNmd4RVdzeGxtODFMNHljakkyTlFpQmNHZ2lBWHZBcncrTDN4ZUg3dytML3crUDN4K0gzeCtQd05yRW5nQ0VpejZ5Qjk1MzNpcEdlLzFiTHczTmRwekZTMGI5cllSTG04UWIzZE40dE0xdWVHMlNyc0poWmxHSENpMEtnTElMNjRxNTg3RXM1NjF4UE04RWhFUjdRUU1SQ2xBSlFnUlBVUlQwNnZQcFVoN2dvQU1neEVXaXhrV3MyWHhiNHNGV28xMlEwL2o4L25nOFM3QTYvWEI1L1hDNi9OaHdic0FuOC9IMWFoMm9JRlpMeHBXekgrcGNaZzNkU0hmTjdPQVBTc1dPdmgwVFM1KzBqUzRxZHFlYVI2S0NFUUFjS1RjamtNRjFvaTJpOE96R0p4VlR1eVBkejJyaWVkNUpDSWkyZ2tZaUZKQXB0VWFuclBpOC9td3NKQ1l1UU83bFY2bmg4MXFoZFdhQ1lzbEUyYXpHWnIxenZHUlpYaDlQbmdXUEhDN1BmQXNlT0JaV01EQ2dnZlNGamVYcE8xMVlkQ2x1SkQvd3Q0Q1BOY3lqS21GMlB2TDZOUXFtSFFhekhpWEhuT21mMW9SUUJyeU12SG9vUkw4OEVML3FzOFZiVlBTaThPejZKNzJvQ0o3YWVucy9mbVp1S0VvSytKeHkvY2VXaTdlOWF3bW51ZVJpSWhvSjJBZ1NnR09aYjFEazFOVGNWZ0piUGNTSU1Ca05zRm10UzZHb0V3ckRBYmxoUE5vQW9FQTV0enpjTHZkaStISDQ0SFg2MTFjWVkxMnZaZGFSL0dsUThVUks3WmxaK2p3dlFjUDRSL1A5dUtEdmltNHZJdExXUnMwYWxRNVRMaTExSTc3RzV6NHEvYzY4VmJuMGtiSHo3V000TkZESmRCckl2ZngrZTFiSzFDVFk4WlBtd1p4ZFh3ZVVraUdVYXZHdm53clB0dmdSUGZVQXI1M3ZqZHFmYzgyRCtNLzNsWWR2bjI0SkJzbTNkS1BhRzlRaXFoaHVVVFVFMHM4enlNUkVkRk9zR3NEMFJNVGlWdStkOWVaOEFCbnJ5NXIyTDNuWnFON2k2Z0VBWm1aVm1UWmJMRGFGZ1BRZW5wL2ZINC8zTzU1ek0yN01UOC9oM24zUEFMK1FGcUh5VlRYTSszQkN5MGorRnhqZmtTNzAyTEFIOTFSQndBSVNDSElNaFRCWXFWSmp4OS9mNllIdjNlMFVuSGZuZFc1dUxNNkZ5RlpobDhNd2FoZGVqLzJUUGZHZk01WFdzZncyN2RXd0tCWmZQenlNQVFBYjNTTXd4dU1IczRUVVU4czhUeVBSRVJFTzhHdURVU1VuZ1FBSnBNWjJWazJaR2RsdzJhenJibkV0U2hKbUoyYnhlenNIT2JuNWpBM1A0OUFrTU4yMHRGZnZkZUpzdXdNN00rM1JyMWZwMTcvQmZ5UEx3NmdJTk9BQi9jVlJyMWZKUWdSNFdNdDdvQ0kxOXJIOGRtRy9LajNSMXRNSVpIMXJDYWU1NUdJaUNqWkdJaG94OVBwOUxCblp5TTdLd3ZaMlZuUWFWZmZCOFhuODhKMUxRQzVYTFB3ZUR5SXg1YWl0UHY1UkFtLyszd1RmdmRJSlI3WVU3Q3VGUVJkdmlCRzU2THZjZlFYSnp2UU1lbkc3eHlwVkt5OEZzMWFLMkUvMnp3Y05SQU51THhvR3BsZDgvbmpYVThzOFQ2UFJFUkV5WlFTZ2VpV1luT3lTNkF0T0R2Z2pyZ3RBRENaemNpeE8yQzMyMkhOekl6K2pkY3NlQmN3UFRPREdkY01abWRuNGZlejk0ZGk4NHNoL1BtN0hmaEoweUErVSt2RURVVTJsR1JsSUZPdlFVZ0dGZ0lpUnVmOTZKeHk0MHovTkU1MlQ4RW54cDVIOXNLVkVielpPWUc3YW5KeHROeU9LcnNaMlJrNnFJVEZlVC9qYmo4NkpqMDQxVGUxNXZ5WnErUHo2SjFaUUZsV1JrVDdMMklzcHBEb2VsWVQ3L05JUkVTVUxDa1JpQ2gxMUZiWHdHRzNyN29RUWlEZ3gvU01DOU16MDVpWm1ZSFA3OS9HQ21rbk9QemRkN2I4SEFNdUwvN2hiQTl3ZHV2MWVBSWlubWtleGpQTncxdDZudXdNSFFvekk5LzdJVm5HUzYxajIxTFBaczVyUE04akVSRlJNakFRMFk1U1ZLaWMveUNIWkV5N1pqQTFQWVhwbVdrc2VCWTRBSTVTMGdPTkJkQ3VtSC96UWQ4MEpqME0vVVJFUkluQ1FFUTdVaUFZeE5UVUpDWW1GME9RSkhHb0RhVTJpMTZEaC9ZclB4RDRhUUkyVnlVaUlxSWxERVMwby9UMTkyRnljZ3F6YzNOY0NJRlMyb21xSEh6UU93MmZLS0hLYnNhM1R0VEFhdEJHUE9iaklSZk9EOHdrcVVJaUlxTDB3RUJFTzBwbmQzZXlTeURhRm45NmR5TUFJQ2lGRk1Qa3JyZC81MlRIZHBkRlJFU1VkcmhaQkJGUkVrVUxRektBUDN1M0ExMVRudTB2aUlpSUtNMndoNGlJYUFmeGl5SDgyVHZ0ZUtsMTlZMVlpWGFyYjMvOU1VWGI5MzcrQ2pyN2hpTGFMQ1lqN3IzOU1LckxpZ0FBbmIxRGVQR3QwM0F2ZUxlbFRpSktId3hFUkVSSjhFSGZGR29jRm1RYU5CQUFqTXo3Y0xwdkdqKytPSWpSZVc1Z1N2VGdQY2RSWGJhMDBNaSt1Z29ZRERwOC8rbFhrMWdWRWFVaUJpSWlvaVQ0d3hjdko3c0VvaDJ0cENCWDBWWmFrTGR0eDdkYVRBaUtJaGE4WFBhZUtOVXhFQkVSRWRHTzB6TXdncnJLRWtWYm9tZzBhcFFYT1ZGVFhveWFzaUxrMm0xUmgvSVJVZXBoSUNJaUlxSWQ1K2xYVCtLK0U0ZFJVMTRNQUdqdkdjQXYzanFUc09QOTBkY2VoVmJEeXlLaWRNVC8rVVJFUkxUamVMdysvUFNsZDdidGVBeERST21MeTI0VEVSRVJFVkhhWWlBaUlpSWlJcUsweGY1aElpS2lYYUk0UHhmN2FzdFJVcEFIdXkwVC9FcHJBd0FBSUFCSlJFRlVSb01PTWdDL1A0aVp1WG4wRG8zaTlJVXJtSExONGN1L2VqZHFydTNoYzExUUZQSGYvKzVIQ0FiRnFNL3ZkR1RqOTM3OVZ5TGFGcngrL09uZlB3VkpDbTJwbm8xYTczNUYxd21DZ1ByS0V1eXBLVWRCcmgxV2l3azZuUmFpS0dITzdjSG94RFE2KzRaeDRVcEgrUFZITzhaeVgzbndub2piMy9yT2t4dCtIVVMwOHpFUUVSRVI3WEE1MlRZOGNPY1JsQmZuUjcwL3c2aEhobEdQd2p3SGZMNEEzdmpnQXM1ZXZLb0lSRnFOQnRXbGhialMyUmYxZVJwcnloUnRGNjkyS3NMUVp1cEpwSUpjT3g3NnpISGtPYklVOSttMEdqaXlySEJrV2JHbnBoeTlRNk1ZbTV4SmFEMUV0THN3RUJFUkVlMWdkUlhGZU9UK1QwR24zZGl2N05hdWZzeTVQY2cwbXlMYUc2dkxZZ2FpUGRWbGlyWVBMN2ZGcFo1RXljbTI0VGUrZUIvME9tMnlTeUdpWFlwemlJaUlpSGFvSXFjRFgvcmNIYXVHajJCUWhCeWxQU1RMT0hlcFRkRmVWMUVDbFNBbzJ1MjJURGh6c2lQYWhzZW5NREl4SFpkNkV1WFRSMitJR1laRVNZSVVVZzcxdTg3bkQ0VC9SQk1JaW1zK2hvaDJ2NTN4OFE0UkVSRkZFQVFCdjNyM01XalVhc1Y5WGYzRGVQZHNFM3FIeGhBVVJhalZLaFE3YzNIajNocUVRa3R4NVB5bE5wdzRmQUFxMWRMbm54bEdQY3FLbmVqdWo5emt0SEdOM3FGNDFKTUlWYVdGaXJidS9oRTgvK1lwakUrNUFBQVdreEZsUlU0Y2FxeUJMQy9WODhkLys0UHcxOUhtRS8zd3VkZTVNU3RSR21BZ0lpSWkyb0hxSzB1aXpvazVkYUVaTDcxMUpxSVhScEpDNkIwYVJlL1FLTlRxcGZBejUvYWd0WHNBRFZXbEVjL1JXRldtREVRcjVnK0prb1NtcTExeHJTY1J0RkY2cTA1ZGFBNkhJUUNZOTNoeHVhMEhsOXQ2RWxvTEVlMU9IREpIUkVTMEErMnBLVmUwVFV5NzhQTGJaMWNka3JaeUFZU3pGNjhxSHJNeUlHV2FNMUNjbnh2UmRxV3pEd3MrZjl6cmliZnBLQ3ZZM1g3NEFHeVo1b1FlbDRoU0J3TVJFUkhSRGxUa3pGRzBYV2pwUUVqZTJCQzBqdDVCeGJMWHRrd3pDdkljNGRzTlZXVllPYXZvbytiMmhOUVRieGRhT2hSdFJjNGNmUDJ4aC9EbzUrL0V2cm9LYURUS1lYNUVSTmR4eUJ3UmJhdXpBKzVrbDBDMEs5Z3lUWXEyNWNQQTFrc0djTzVTSys2NTdlYUk5c2FxVWd5UFRRSUE5cXdZTGpjNzcwRkhiK1RjbVhqVkUyOG56MTlHa1ROSE1RZEtyVktob2FvVURWV2xXUEQ1Y2E2cEZlK2VhK0xpQ0VTa3dFQkUvejk3OXgzbTZGbmZDLy83cUhkcFJtVTB2WmVkTGJPOWVGM1d4c1lGc09PYzF6YUdrNFNFOGdZT0NRa0hPQ2JuU3ZJbWJ4STRLU1FFQW0rQUFJZURFd2pHeHNiRzRMckdhM3Q3bVoxZFQrOWRVOVM3OUx4L2FGZTdHbW02WmpTaitYNnV5NWRIdHg1SnYyZDJpcjd6M1BmdkpsbzNUMWpIYzEwQzBhYVJxWG5CU3EvR25HdnJ4SHVQN2s5Wno5TmNYNG1YM3pvSGpVcUo2ako3eXZIbnIzU2xOQi9JZGozWkZJL0g4Y05uWDBGTFV5M3VQTHc3NHpvbmpVcUpZNGRhc0h0YkxiNzE0eGN3Ni9Ma29GSWkycWc0Wlk2SWlHZ0RDb1VqYVdObWsyRkZ6K1h6QjlIV2xkcFF3RzRwUktGUmoyMTFsU2xkNklEMDZYTFpybWN0WEdydndUOTkvNmY0eHBQUDRjVFp5L0Q0L0duSG1BdzZQSEwvSFRtb2pvZzJNZ1lpSWlLaURXaHlKbjA2V2t0VDdZcWY3MlNHNWdwTnRSWFlWbHVSTXRZL1BKNjI1bWd0NmxrclEyT1RlT0g0S2Z6dHQzNk10ODYxcGQxZlhXWkhnVkcvcE9mS3RGOFRFZVVmQmlJaUlxSU5xTE52T0cyc3ZOaUsydy91V3ZCeDh6VVE2QjhleDhUVWJNcFlaV2tSYWl0S1VzYk9acmc2dEJiMVpNdDhWNm1pc1JoZU9uRTI0MzJaT3RCbDJzQzFjQU5kQVNPaXRjTkFSRVJFdEFHZGFXMUhKQnBORzcvLzlvUDQ0UHZ2UkVXeExUblZUU0dYb2I2cUZJOS80QzdjY1dEK2dISzZ0VDNsZG1OMU9WUktSZkoyT0JMQjVZN2VkYXNuR3o3NzBVZncrQWZ1UW5OZEpiUWFWWEpjcjFYajN0c09aSHhNSUJCS0cvTUhnbWxqUi9kdFQ0YW5NcnNsN1g0aXlnOXNxcEJsRCs4b1FaTlZqeSsvM3JIZ3ZnelowRnhrZ0VxVytPVnpmaVQzblg2SWlDaDczRjQvWGpweER1ODdkaWp0dnBhbVdyUTAxVUlVUlVTaU1TaHUycHowMWVuejh6N24rU3RkdU8rMkE4bk5USlVLZWNyOXJlMTlDRWZTUTg5YTFaTU5Fa0hBcnNZYTdHcXNBWkM0TWlUR3hZd2J0Z0tBMCszRnhQUnMydmp3K0ZUYTlFRkxnUkZmK01RSEVZMUdJWmZKOE1XLy8wNzJUNENJY282QktFdGtFZ0gvNjRFZE9GcGxCZ0E0Z3hGODg1M01mMlhMbGorL3V3bVZCUm9Bd09HdkgxL1QxeUlpb3ZWMzR1eGxGQmgwdUdYdjlvejNDNEtRRWo0V0V3eUZjYW05Qi90M05tYThQMU16aGJXc1p5M0lwRkpnbmxsNmNWSEV6MTU1SzYyREhnQ2N2ZHlSRm9nQVFBQWdsL0h0RWxFKzQzZDRsa1RqSXZwbi9jbEE5RHY3S2pEaUN1QzVxMk01cmd3NCtlbGpXWG1lZ1ZrL0hudnlkRmFlaTRpSWx1Ym5yNzJEY2NjTTdyL2pJTlFxNWFMSFozcXpmN05UbDk3TkdJaW1abDNvSDFtOE5YNjI2MWt2c3k0UGZ2YktXeG5YUWdIQTFlNEJuR2x0eDRGZFRldGNHUkhsR2dOUkZ2M0wyNzFvc3VxeHI4d0VBUGo4SGZYb2NIalI0ZUIrQjBSRXRISm5MbmVndGFNWGU1cnIwRlJUQWJ1MUVEcXRHb0lnSUJLSnd1WHhZY3d4amZhZUlWenVYSGgyd3ZENEZDYW5uYkNaVFNuamkxMGRXcXQ2VnV1cjMzOGEyeHVxVUZWYUJHdWhDVnExQ2hLcEJPRndKRm5IdXoyRHVOTFZqMWdzdlhIQ3paNSs2UVM2QjBkeFlHY2pTbXdXcUZRS3hLSXhPRDFlZEErTXJ1bDVFRkh1TUJCbFVWd1U4V2N2WGNXVGp4K0FTUzJIWENyQjM5elhqQS8rK3hsRUZ2a2h2QjQ4b1NoKzBiNzhqVEVmYXlsYmcycUlpR2c1UXVFSVRsNThOMlA3N09YUWFkUnBuZG5pb29qelY3cldwWjZscnNOWjZuSGpVek1ZbjVwWlZnMExhVzN2Uld2NzJvWTRJdHBZR0lpeWJOb2Z4bCsrMG81LytNQk9qTG9EK0p2WE96WkVHQUtBR1g4WS8vaG05N0lmeDBCRVJKUS9EclUwUVNwTmJUTGIyVHNFdHpkOUkxTWlvcTJBZ1NpRE56OTVPK1RTMVhja0x6V284Uysvc1h2RmoyZWpCQ0lpeWlhMVNvbGI5dTVJRzMvci9KVWNWRU5FdERGd0h5SWlJcUk4dGFPaE90bCsybTR0eE8vK2wzdWhVYWMyUXVnYkdrUDN3RWd1eWlNaTJoQjRoV2dSQTdQck80WGdlaHZ0bTVVWjFYanF0OUwzZmJoWnBrNXlEMzcvSFV4NjB6ZWZJeUtpcmVIREQ3NEhRR0p2SHBrMHZSZDFOQmJEYzYrK3M5NWxFUkZ0S0F4RWkxanZOdFBaYXBHZGlVd3FvTXlvWHJQbkp5S2lqU2xUR0JJQlBQdktXMWx0U0VCRXRCa3hFRzBDcm1BRS8zcXFMMlhNb0pUajhkMDNtaDNNdlI4QXZPSFUzY1pMRFl0ZmFTSWlvdndYaVVieHM1ZmZXblpuT1NLaWZNUkF0QWw0UWxGODc4eEF5dGo5alVVcHQrZmVUMFJFMU5FN2hKSWlNOVJLSlNBQVRyY1hIWDFET0hHMkRVNjNOOWZsRVJGdENBeEVtOVN0MWVabFAyYktGOEpYVC9RcyszSC83NzNOeTM0TUVSSGwzdmVmL2xXdVN5QWkydkFZaURKNHZXY0tjcW1RTXJhMzFJUnZQTHp5RnRvTCtiOS9lZ0dYeGx6WFh0dXg2UEZTaVlCREZZWExmaDFmT0lhWHV5YVgvVGdHSWlJaUlpTEtWd3hFR2Z6WlMxZHo5dHBmZkhIeHZTQU9sQlZBcDBqOXB5czFxS0ZYeWRBKzZWbXIwb2lJaUlpSThnNEQwUklGby9Hc3RPQzJhQlhRS2xiM2FYK2d5WjQyOXAxSDlrQW1rZUNUVDE5RTl6VG5oUk1SWmR2ZTNYdmdkRHB6WFFadFloNmZCNTFkM2JrdWc0am1ZQ0Jhb3FzVDdsVzE0QzdVS1BEeGcxVjRhSHR4Y2l3VWplTS9MZzZodzdIMEFLTlZ5SEJIalFVQUVCZEZTSVRFMUQ2ZFFnYTVWSUt2LzBZTGZ2L3BDK2hmNS8yVGlJaTJBcFBKbE9zU2lJZ295eGlJMXBoU0pzSGp1OHZ4Ty9zcW9KWW45b0VRQWZ5cVl3TGZmS2NYRTh2Y09QVTlkVllvWlJLTWU0SUl4K0tvTUNVMmN2M0xWOXJ4bC9jMnc2U1c0NThmYXNISG56cWY5dHdGYWpuKzhHaHRWczZMaUlpSWlDZ2ZNQkN0RVFIQWZZMUYrT1NSR3RoMHl1VDRoVkVuL3ZsRUQ5NWR3Vm9mQWNBSHIrMDk5R3EzQTdkVzNlZzA5M0xYSklyMFNuejZsbHJZZEVwODlhRVdmT0tuRitBT1JwTEhHRlJ5ZkdoUCtZclBpWWhvcStubzdvSmN4bCtWbEIyUmFIVHhnNGhvM2ZHbi9CcllVMnJDWjQ3V29zbW1UNDROT1FQNGw3ZDdjTHgzYXNYUGU2VFNqSnBDTFlCRUFMbzVFQUhBRDg4UG9jS2t3WVBOeGFncTBPQlA3bXJFRTc5b1cvSHJFUkZ0ZFY0djEyUVNFZVU3QnFJMThNMmIybk83Z3hGODk4d0Fucm84Z21oY1hOWHpmdmphMVozdWFlKzgzZVQrOW5nbktrd2FXTFFLZlBWRTZzTE5nVmwveWpxb2IvK1hQZGhaYklRN0dNRUh2djhPUXRINGd1Y3p2c3pwZlVSRVJFUkVHeDBEMFJyNzBIK2N4WlJ2OVVIaVlIa0I5cFVsRnZNK2UyVnMzdU9pY1JGUC9LSU5Fb21BR1g5NHdlZDhvWDBDTzR1Tk1Lamt1Syt4YU43bi9lUXpGd0VBVFRZOTNsTm54YXZkaSsrVlJFUkVSRVMwR1RBUXpmSGpEeC9NNnZOOTQrRVdpS3U0TVBUMndEUys5bFlQL3VCYU00UkFKSVlYMnljV2ZJenpwblZEQzNtbGF4Si9kRnN0VkRJcEh0MVZObThna2tzbCtPaUJTdnpXM2dyRVJSSERyaUE2SE56dmlJaUlpSWcyUHdhaU9Tb0xORmw5dnV0ZDRGYXFhOHFMTzJ1dHFMZm9BQURQdEkzQ0c4N09va3h2T0lxZlhSbkRCMXZLVUd2VzRzNWFLMTd2U2IzNjAyelQ0MysrcHdtMTVzVGFKU2tFL01sZERmaklqODloZFJNQWlZaUlpSWh5VDVMckFtaHhnODRBQUNBU2krUGZMdzVuOWJtZlBEK0VTQ3l4ZHVpUGI2dEx0Z1kzcXVSNDRzNEdmT2VSdmNrd0ZCZEZQTjAyaWo5OHRwVmhpSWlJaUlqeUFxOFF6WEg0NjhkWC9Sd25QMzBzK2ZHZC8vb21BcEhZcXAremM4cUxzME96V1ZtUGRET0hMNFNmdEk3Z1EzdktZZE1wOFlsRDFSaDArdkhKdzlVd3FPVEo0eTZNT1BHVk43dlJOY1dPUzBSRVJFU1VQeGlJTm9tbldrZlNwck5seTNmTzlPTzlEVFpZdEVvOGZtMmZvK3Q2cG4zNDVzbGVuT2liWHBQWEppSWlJaUxLSlFhaVRlSzVxL04zbGxzdGZ6aUd2MytqQzE5K1lFZHliTndUeExkTzllT1hIZU5ZWmJkd0lpSWlJcUlOaTJ1SUNBQnd2SGNLUDcwOGtqSjJZZFRKTUVSRVJFUkVlWTJCYUl1VFNnUjhvTGtZTyswRy9OT0pIbHlkY0FNQTdIb1Z2dm53YnBRWjFUbXVrSWlJaUlobzdUQVFiVkZ5cVFRUDd5akJULzdySWZ6UHV4cFJabFFqRW92anM4OWZ4cURURHlBUmlyNzM2RDdjV21YT2NiVkVSRVJFUkd1RGdTakxsTEtOOVNtVlNZU1Uyd2FWSEwrOXJ3TFAvUFpoL0k5akRTZ3hxQUFBRnEwU0FPQU1SUENIejdaaTFCMEVBT2lWTXZ6ZCszZmlNN2ZlYU1sTlJFUkVSSlF2TnRhNzl6eFFaOWFsM0w2K3gwK3UyUFdxNU1mRkJoVisvcEVqK05TUkdsaTBDZ0NKdllWZTczSGd6YjZwNUhIam5pQSsvdFI1ZEY1cnNTMEFlSHgzR1g3ODRZTjRUNTBOcVJHTGlJaUlpR2p6WXBlNUZTZ3hxTkJnMFdIY0c4S1VMd1IvSklaUU5JNUtrd2IvL2ZhNjVIRXovakNpT2U1S2NHZXROZm14UW5vai84YmlJbjdaTVlFZm5CL0V3S3cvN1hIVC9qQSsrZlJGL1BrOVRiaTkyZ0lBc09tVStPdjdtdEUvVzRYL2ZYWUFMM1pNclAwSkVCRVJFUkd0SVFhaUZiQm9sU2t0cXVkemNuQm1IYXFabjA0aHcrOGRxRXdiZjdOdkNsOS91emRqRUxxWkx4ekZGMTVvd3dkYnl2RGZicW1CL0ZxZ3FpelFKRDhtSWlJaUl0ck0rSzUyQllaZGdVV1BjUWNqK0xmVEErdFF6Znk4NFNqKy9lSlE4bmIzdEJlLy8vUUZmUDZGdGtYRDBNMStkR2tZdi8zamM3Z3c0Z1FBL092SnZqWGRGNG1JaUlpSWFMM3dDdEVLelByREdITUhvVlpJSVpjSWtBZ0NwQklCY1ZHRU14REJ1V0Vudm50MkFDUHV4WVBUV3Z1MzAvM1lhVGVpYjhhSHI3L2R1K0kxVFgwelBuenltWXM0VUY2QU0wT3pXYTZTaUlpSWlDZzNHSWhXUUFUdzhBOU81cm9NUFBiazZVV1BpWXZBZjMvK2N0YWFPekFNRVJFUkVWRSs0WlM1TFNEWG5lNklpSWlJaURZcUJpSWlJaUlpSXRxeUdJaUlpSWlJaUdqTFlpQWlJaUlpSXFJdGk0R0lpSWlJaUlpMkxBWWlJaUlpSWlMYXNoaUlpSWlJaUlob3kySWdJaUlpSWlLaUxZdUJpSWlJaUlpSXRpd0dJaUlpSWlJaTJySVlpSWlJaUlpSWFNdGlJQ0lpSWlJaW9pMkxnWWlJaUlpSWlMWXNCaUlpSWlJaUl0cXlHSWlJaUlpSWlHakxZaUFpSWlJaUlxSXRpNEdJaUlpSWlJaTJMQVlpSWlJaUlpTGFzbVM1TG9DSXRvNHZPK3k1TG9IeXdCUFc4VnlYUUVSRWVZU0JpSWpXMWFGeVhhNUxvRTNzMUpBMzF5VVFFVkdleVl0QXhGK1FSRVJFUkVTMEVseERSRVJFUkVSRVd4WURFUkVSRVJFUmJWbWJkc29jRjlYZWNHRHZQaGdNQmdEQTVhdHRtSngwck1uckNBQ0tpNHZSVUZjUHFWU2FIUGY2dkdqdjZJREw3VjZUMXlVaUlpSWlXaXU4UXBRSHBtWm1raDliQ3Mxcjlqb2lnTkd4TVp3NmN4b3VseXM1cnRQcXNHL3ZQalExTkVBbTI3UVptNGlJaUlpMklBYWlQREF6TTUzODJGeFlDR0dOWHk4UURPTGNoUXZvN081R0xCWURrTGg2VkZwU2lpT0hEcUhJWmx2ekdvaUlpSWlJc29HQktBKzRQQjZFSXhFQWdFS2hoRmEzOW0yTlJZZ1lHaDdDeWRPbjRKaTZNVVZQSVZkZ1IvTjJ0TFMwUUt2VnJua2RSRVJFUkVTcndVQ1VEMFFSTTdNM3JoSlpDZ3ZYN2FXRG9SQmEyOXB3cWUweWdzRmdjdHhjVUlqRCt3OWdXMk1URkFybHV0VkRSRVJFUkxRY0RFUjVZbnBxTnZteGVRM1hFYzFuYW1vS0o4K2N3c0RRSUVSUlRBd0tBa3FLaTNIMDBDRlVWMVduTkdJZ0lpSWlJdG9JR0lqeXhMUnpHdGRpQ0l3bUkrVHk5Vzl1RUl2RjBkM1RnNU9uVDZkTW81TklwYWlwcXNLUlE0ZFJVbHdNUWVBS0l5SWlJaUxhR0JpSThrUWtISUg3V3R0ckFRSXNaa3ZPYXZFSC9HaHRhOE81Q3hkU1duRXJGUXBzYTJ6QzRZT0hVR3d2aG9UQmlJaUlpSWh5aklFb2o5eDhWY1pxc2Vhd2tnU255NG16Rjg3anl0V3JLZXVMTkdvMW1wdWFjT1RRSVpRVWwwQ1FNQmdSRVJFUlVXNHdFT1VSaDJNcStYRmhZUUVrRzJITmppaGlmSElDNzV3K2hhN3VMb1FqNGVSZEtwVWEyeG9iY2N2Qnd5Z3RLWVZFd2k5SElpSWlJbHBmZkFlYVIvd0JQN3crSHdCQUtwSENYRkNRNDRwdWlNZmpHQndleHR2dm5FUm5WemZDNFZEeVBwVktoYWFHQnR4eStEQXFLeW9obDhseldDa1JFUkVSYlNVTVJIbG1vMDJibXlzV2oyRm9aQWh2blR5SmpxNU9oRzRLUmtxRkVuVTFOVGg2eXhFME5UWnlIeU1pSWlJaVduUHIzNHFNMXBSamFnclZsVlVBQUt2WkRFRVFiclRCM2tEaThUaUdSMFl3T2phR2t1SmlWSlpYUUtWU0FVaGMzU290TGtGcGNRbG1uYk1ZSEJyQzlQUU1SR3k4OHlBaUlpS2l6WTJCS005NFBSNEVnMEdvVkNySTVIS1lUQ2JNenM0dS9zQWN1UjZNUmtaSFliVmFVRkZhRHFQUm1MeS93RlNBQWxNQkFzRWdoa2VHTVQ0K2tiSU9pWWlJaUlob05SaUk4b3dJd0RIdFFIbHBPUURBWnJGdTZFQjBuU2lLbUp4MFlITFNBYjFlajRxeWN0aHN0bVJyYnJWS2hmcmFPdFRWMUdKNlpocWpZMk9ZbXBtR0dPZFZJeUlpSWlKYU9RYWlQRFE1ZVZNZ3NsclIyZDIxSWFmTnpjZmo4ZURLdTFmUjNkT04wcElTbEphVVFxRlFBQUFFSWJISGtzVnNRU1Fjd2Zqa09FYkh4K0gxZW5OY05SRVJFUkZ0Umd4RWVjanBkaU1VRGtHcFVFS2hVS0Nnd0lTWm1ZMS9sV2l1VURpTTN2NSs5QThPd21xMm9MaTRHSVdGaGJpK2E1RmNJVWQ1V1RuS3k4cmg4WGd3TmpHT1NjY2tRaUZPcVNNaUlpS2lwV0VneWtlaWlJbUpTVlNVSjY0UzJXMUZteklRWFJlUHh6SGhtTVNFWXhJcXBSTDJJanRLaW91aFZxdVR4K2oxZXVqMWVqVFUxY1BsY21IQzRiZ1dqa0lMUERNUkVSRVJiWFVNUkhscWZISWlHWWhzVmh2YU96c1JqOGR6WE5YcUJVTWg5QThPWUdCd0FFYVRDU1YyTzJ6V0lraWxOenJJRzQxR0dJMUdOTlRWd2VWMlk5SXhpVW5IRklMQlFBNHJKeUlpSXFLTmlJRW9UM2s5SHZqOGZtZzFHa2lsVXBnTHpTbDdGRzEySWdDbjB3bW4wNG1Pcmk1WUxSWVUyV3dvTENpRVJISlRPRElZWURRWVVGOWJCN2ZIRFlkakN0T3pNL0I0dmNBbVdsZEZSRVJFUkd1RGdTaFBpUUFtSmlaUVUxME5BTEFYMmZJcUVOMHNGb3RoZkdJQzR4TVRrRXFsc0pndEtMSlpVVmhZQ0tsRW1qek9vRGZBb0RlZ0ZqV0loQ09ZZGs1amVub0dNN096Q0llNTdvaUlpSWhvSzJJZ3ltTVRrNVBKUUdReFd5Q1ZTaEdMeFhKYzFkcUt4V0tZbUp6QXhPUUVwRklKekdZemJGWWJMSVdXbEdsMWNvVWNkcHNkZHBzZFFLS3ozZlRzTEthbnArQjJ1eEhuMWFNTnpheFI0STl1cThPaDhnSUF3T21oV1h6bHpXN00rRGQrc00xMTdTYy9mU3h0N0ErZXZZUXpRNXQzbldHKzBtdlZlTitkaDFGZlZRWUE2TzRmd2M5ZmV3ZGVQNmYvZnVsekgwc2IrN2VmdklqdWdaRWNWRU5FbXgwRFVSN3pCL3h3ZXp3dzZQV1FTQ1N3V2EwWUd4L1BkVm5ySmhhTEovYzJra3FrS0Nnd3dWeG9odGxzaGxxbFNqbjJlbE9HcW9vS3hHSXh1Rnh1T0YxT09GMU91RHdleFBNOFNHNDJmM1ozRXc1VkZDWnYzMTF2ZzA0cHd4ODkxNXJEcXBabU05ZE82K3VSKzQraHZxbzBlWHRYVXcxVUtnVys5OVF2YzFnVkVWSCtZU0RLY3hNVDR6RG85UUNBNGlMN2xncEVONHZGWTVpYW5zYlU5RFRRQmFqVmFwZ0xDMkV1TktPZ3dKUXl0VTRxbGFLd3NBQ0ZoWW0vNE1kRkVSNlBCeTZYS3hHUVhDNkVJNUZjblFvQjJHazNaaGd6NUtDUzVkdk10UzlYa1U2SllEUU9WNURmTHl0UlVXSkxHNnNzS2NwQkpVUkUrWTJCS00rTlR6cFFWMWNIQVFJS0NncWdWcWtRQ0FaelhWYk9CUUlCREkrTVlIaGtCQktKQkNhaktSR1F6R1pvTlpxVVl5V0NrR3pPY0wxem44L25oOHZ0aE12dGdjZnJnYy9ueTRzdWZwdkYrVkVuYnEweXA0eGRHSFhscUpybDJjeTFMMFlobFdCUHFRbUhLd3B4dUtJQTFZVmFUc2RiaGI2aE1UVFZWcVNORVJGUmRqRVE1Ymx3T0lUcDZSbFl6SWszWU1YRnhlanQ2OHR4VlJ0TFBCN0h6T3dNWm1abjBOWFREYmxDRHBQQkJKUEpCSlBSQUwxZUR5RzVIV3lDVnF1QlZxdEJTWEhpdGlpSzhQbDk4SGc4OEhpOWNIczg4SHE5ZWI5bUsxZis2cFYyL1BGdGRUaFNtWmg2OXM3QURQN3h6ZTRjVjdVMG03bjJ4Yno4OFZ1aGxFa1dQNUNXNUtsZi9ocnZ2K3N3R3FvVGY0anA3QnZDODYrZHpIRlZSRVQ1aDRGb0N4Z1pIYjBSaU96RjZPdnJod2cyRFpoUEpCeUJZOHFSN01vbmxVcGgwQnRRWURMQ1pEVEJhREJBSXBXbVBFWVFCT2kwT3VpME9sekxTQkFCK1AxK2VMeUpjT1R6KytIeitSQU1CaUd5YWNPcU9JTVIvUG5MNythNmpCWFp6TFV2aG1Fb3UzeUJJSDc4d3ZGY2wwRkVsUGNZaUxhQTZabHBoTUpoS0JVS3FKUkttQXNMTVRVem5ldXlObzFZTElaWjV5eG1uWWxwUHhKQmdGNnZoOEZnZ0Y2bmcxNm5oMWFuVGJ1S0pBRFFhalNKS1hpMkcvUCs0NktJZ0Q4QWY4QVB2OThIbnorQWdOOFBYOENIU0NTNm5xZEdSRVJFdE9VeEVHMEJvaWhpZkh3TWxSV1ZBSURpWWpzRDBTckVSUkV1dHhzdXR6czVKcEZJb05OcW9kZnBvZFBycndVbFhjb21zY2xqQlNFNTVRNndwTndYamtRUThQdmhEL2dSREFZUkRJVVFDb1lRREFVUkNJWFk3WTZJaUlnb3l4aUl0b2pSc2ZGa0lMSllySkFyNUlpRTJma3BXK0x4T053ZUQ5d2VEM0J0emJORUVLRFJhS0hYSjZiU2FkUnFhTFZhcU5TcXRLdEoxeW5rY2lpTVJoaU42WjNJQUNBU2lTSVlDaUlVQ2lKNExTaUZnaUVFUWtGRXdtR0VJeEhFb3RHOG54QzUxTDEwRmpyT3BsUGlzWll5M0ZKWmlGS2pHcUlJVEhwRE9EazRneCtlSDhTRU43UmdEUklCdUxYS2dqdnJyR2kwNm1EVEthR1JTeEdLeHVId2hkQTk1Y1BaNFZuOG9uMEN3ZWlOSUx1U2ZZQWFyWG84Mkd6SC9ySUMySFJLQU1DNEo0Z1QvZFA0OXd2RG1BMkVzN0sva0ZXcnhQKzFxeFMzVlp0UnJFKzBwaDkxQi9IMndJM1htU3ZUNjk3c2F3KzFwTncrL1BYalM2NW5xMXZxWGpzTEhXZlVhM0YwN3c0MDFwU2owS2lIQ0JFdWp3OWQvU040NC9RbHVEeSs1R01xUzR2dys0OS9JTzI1ZnZqc0s3alMxWit4UnExYWhmLzVxUTlERUZKL3B2M28rZGR4cWIwbjdYaUpJS0NwdGdMTmRaVW9zMXRoTXVpZ2tNc1FqY1hnOFFVd05qbU45dDRodExiM0lMekNLK2JyY1I1eW1ReTd0OVdpdWI0S0pUWXp0Qm9WSUFJZW54K2prOU80MHRXUFMrMDlpTVhZYklkb00yQWcyaUw4QVQrY0xoZE1SaU1rZ29CaVd4RUdoNGR6WFZaZWk0c2l2RDR2dkQ1dnlyZ2dFYUJScTZGUmE2SFZhcUJSYTZDNU5yVk9KbHY0VzFJdWwwRXVUMXg5V3VoMW81RkVPSXFFb3doSHc0aEVJamYrQzBjUWprUVFqb1FSalVZUmkwVVJpOFczVkplODI2c3QrSXYzYm9OYW5yb1dyTnlrUnJtcEZBODBGZUd6UDcrTVMyT1p1NzgxV0hYNDg3dTNvZGFzVGJ0UExaZWl3cVJCaFVtRHUrcXN1RFRtUXMrMEw4T3pMRTRxRWZESHQ5WGhOM2VVUURMbmpWcDFvUmJWaFZwOG9Ma1luODNDSGtaSHE4ejRmKzdaQnIweTlXdXcxcXhGclZtTEI1dUw4Y2ZQdGVMcXBHZlZyN1ZTeFJvNS91RllKU3JreFlzZm5FVWVud2VkWFp1djhVVnpYU1VlZTk4eEtPVHlsSEZMZ1JHV0FpUDJicS9IOTMvNksvU1BKTFpqR0J5WndLekxnd0tqUHVYNHhwcnllWU5FUTNWWldvZ0loc0s0MHAxK2ZIMWxLUjY2NXlqTXB2UTI4M0taRElWR1BRcU5lbXl2cjhKOXR4M0FMOTQ0aGZOWHVwWnh4bGlYODJpc0xzZkQ3NzBWUm4zNjk3L0pvSVBKb0VOelhTWHVPcklIUDNyK2RReVBPNVo5RGtTMHZoaUl0cERSc1ZHWXJsMTVLQzR1d2REd2NONWZTZGlJeExnSW44OFBuODhQeDlTTmNRR0FYS0dBUnFPQldxV0NTcW1DU3FXRVVwbjRXSzFTcGpWenlFUWlDRkFvbEZBb2xFRDY3K3Q1eFVVUjhXZ1VzWGdjMFdnTTBWZ1U4VmdNc1hqczJ1MVk0bllzaWxoY2hDakdJWXFZLy8rSVE0d25wbXlLU0J5UERmQytvS1hZaUkvc3I0Uk1rdmtxSFFCb0ZUTDg5WDNOZVBUSjAvQ0hVNmNwVmhabzhNMkhkME9yV05zZm53S0F2N3EzR1hmV1doYzh6cVNTNHlzUDdsclZhN1VVRy9FNyt5b2dsODdmRk1Hb2t1TnY3dCtPeC8vOURBS1IzRXpkVk1razJHWFZBTkFzZXV4V1YxVmFoR09IZDBPYVlkcnVkVXFGSEk5LzRDNTg1YnMvUVNnY2dRamc0cnM5dVBQdzdwVGpHcTkxdWN1a3NTYjl2dGFPWGtTanFWOGpSL2Z1d1B2dU9qelB0ZkYwV28wS2o5eC9CNHF0aFhqaCtLa2xQaXBoTGMvalVFc1RIcnJuMWlXZGg5bGt3Q2NlZXgrKy9aOHZZR2hzQS96d0k2SjVNUkJ0SVJNT0J4cnJHeUNWU3FIVGFtRTBtZUIwT25OZEZsMGpBZ2lId3dpSHc4ajByeUlBa01ua1VLcVV5YkNrVXFtZ1ZDYityNURMb1pESkladnoxK0Nsa2dnQ0pISTVaQUNVeWxXY3lFSTZjdDlkN2ZjT1ZDYXZ0b1JqY2NpbGtveHZiaXhhSmU1dnRPT25sMU9uSi8zKzRlcDV3MUFrRm9jZ0NBdUdyYVY2cEtWczNqQWtYbnN0eGJVQVkxS3Q3Ti84dW84ZXJFcCtEaGI2bk5qMUt0emJVSVNmWFJsTmpubkRONlkxNlRKOFhnS1JHR0xzcXJqdTdqeXlKL2wxSG8zR0lKVkpNLzZiR25RYTdHbXV4OGxjRDBVNUFBQWdBRWxFUVZTTFZ3RUFsOXJUZzRSQnAwR3h6WXl4eWRTMXB4SkJRSDFWV2Rwem5tOUx2YXF6bzZFYTc3L3I4THkxUmlKUnlPV1p2NmR1M2I4VE15NFAzcmx3ZGQ3SFo3SVc1MUZmV1lxSDdqNmE4Zk1ZaVVRaGswblRyakxKNVRJOC92Njc4Slh2UFpVV3JvaG80MkFnMmtMaXNSakd4c2RSVmxvS0FDZ3ZMV1VnMmtSRUFKRm9CQkZ2QkY2dmQ5N2pKSUlBdVR3UmpCUUtPUlF5QmVSeU9lUUtCUlJ5T2VSeWVlTC9DamxrVWhta1VobWtVa25HQmhENVNDSUl1RExoeHBkZTYwVDN0QmQ2cFF3Zk8xaUZ4MXJTM3hBZHJTcE1DMFFIeWd2U2pqczM3TVRmdmRHSi9say9BTUNzVVdCM2lSRVBOTmtSWDBFV1VNdWwrTVNocXJSeFh6aUtyNTdvd1V1ZGt3aEdZNmdzME9BenQ5Ymlsa3B6K3BNc2d3Q2diZHlOLzNXOEUxMVRYbWdVVXZ6MjNncDhaSDlsMnJHM1ZadFRBdEhkM3pxUi9EalRlcUl2L0tJdGF4dXpqdnNqK056eEFYeklOSk9WNTF0SWdjbUU2cXJxTlgrZHRTSVJCQXlOVGVMcGwwNWczREVEbFZLQnU0L3V4ZEc5TzlLT2Jhb3BUd2FpaWFsWmpEbG1VR3d0VER0bWJwQ29LQ21DUnBYNjE1T3BXUmNHUmllU3R4VnlPWDdqN3FOcHJ4bU9SUERpRzJkd3FiMEhnV0FJY3JrTWpkWGxlUCtkaDlPbW90MTMrd0cwZHZUQzUxLzZwdUxaUGcrcFZJS0gzM3RyV3VDNTB0V1BGOTg0aldtbkczSzVESHUyMWVIQnUyOUp1VEpYWU5Sajk3WTZuTDNjc2VUNmlXaDlNUkJ0TWNNanc4bEFaTE5Zb1ZLcEVBd3UvWmNNYlh4eFVVUW9IRVlvSEladkdVdFhCSW1RQ0VjU0NXUXlLYVFTR2FReUNhUVNLYVJTR1dSU0thU3l4TWNTaVFTQ0FBaEM0a3FDSUFpUVNBUUlncEFZRXdBQkVnaVN4REVRa1BaR0lsY2N2aEErODJ4cjhzcUdKeFRGUDc3WmplWWlBM2JhVTljMjFKclQxMnFwWk9uVEZuOThhVGdaaGdCZzJoL0dxOTBPdk5xOXNta3k5OVRiTWw1dCtlS0xWM0Q2cG5BeE1Pdkg1NTV2dzcvOFJndjJsSnBXOUZvQTRBcEc4TWMvYjRVbmxQaWMrTU14L0g4bis3Qzl5SkFXQURPdG0xb3ZnV2djbHh4KzNKL3hHbXIyYmQ0NEJMaTlQbnozcVY4aUdFbzB3Z2lHd25qK3RaTW90OXRRVVdKTE9kWStKelJjdk5xTjRqc09wb3cxMXBUajlaTVgwOGJtdW5BbGRhM1ZudWE2Uk1PQm00Z0EvdmN6TDZGM2NDdzVGb2xFMGRiWmgzSEhEUDd3ZHg2Ry9LYjFsQXE1SEFkMk51TDRxVXVMbkhXcWJKN0hqdnJxdERWSlhRTWplUEs1VjVQN3lrVWlVWnh1YlllMTBJaGI5KytjOC9ncUJpS2lEWXlCYUl2eCtmMllucG1CdWJBUUVBU1VsWlNndTdjMzEyWFJCaURHUlVUakVVUUJoQlp1c0xZSzlyVjY0aVY3dW0wMFpaclhkYTkxVDZZRklxTXEvVWZraUN1QXlvTFVOU3dmT1ZDSnppa3Z4ajNaK2VOQ3BxdFFaNFptVThMUWRYRlJ4TGRPOStPYkQrOU91MitwbnI0OG1neEROM3U5eDVGV2kwbTl1dWw1dEQ1T1hXeFBocUdiWGU3b1RRdEVjNitPWEdydndYMTNIRXlaR2xaUmJJTkdwWVEvZU9PSFE5T2NJQ0VDT0g4MWRaclp0dHFLdEJyYWV3WlR3dEROcG1aZGFHM3Z4YjRkRFNuakRWVmx5dzVFMlR5UDdmVlZhYy8veHFsTEdUZlo3aDBhVHd0RXhiYlZYY1Vsb3JYRlFMUUZEWTBNSndJUmdKS1NFdlFPREhCL0c5b3l1aHlacHhzT3VRSnBZNW11QnIzUVBvNVBIYWxKR1d1MjZmSFVieDNDMndQVGVLbHpFci91blVKNEZlMTJtNno2dExHM0IrYWZKbloxd2ozdmZVdlJQVThYdkhGUGVqTE85RG1oaldmVWtYbXZ1V2xuK3RmSzNQVTdMbzhQL1VOanFDNi8wYzFQRUFRMFZKZmg0cnVKRnRSR3ZUYnR5bExmNEJpYzd0VHZyMkpiNmpFQTBObTNjSWZUdnVIeHRFQmtNNmYva1dBeDJUeVBNbnZxbm5FQThMRkhIMWh5TGJvNVY4bUlhR1BaR29zR0tNWDB6QXdDZ2NTYlA3bE1EcnZOdHNnamlQSkhhSjZnRW9vdUxjQThlV0VJeDN2U3A4TEpKQUp1cjdiZ3IrNXR4dk8vZXdTZk9sS1RjZHJiVW1TNkNqT1NJYkJkdDlUYTUrTU9aZDZUTExLRldySG5tL2tXOEVlV3VMRC93cnZwZSs4MDF0eTQycE9wWTl1NUs1MXBZMXFOT20zTTZabC9EU1FBZUgzcFgrdHE5Y282dldUclBQUzYxWFUyM0Nwck5JazJLMzZIYmtXaWlLR1JHMytoS3k4clczSXJWS0t0TGhZWDhjU0xWL0NudjdvNjcvNUNCcFVjdjcydkFqOThmRDlLRE12L3k3QldrWDRWWnFFclRuUDNLQ0phcmJiT3ZyUk5SUnVxYnV6VjAxU2JHaVRDa1NqYU92dlRuaWZUVjJhbWFXWTNrMlRvMGhoZjRSWFhiSjNIUXUzTGlXano0NVM1TFdwMGJBeTExVFhYV25EcjJJS2JhSmxlN3ByRXkxMlQyRjVrd04zMVZ0eFRYd1NMVnBGeWpGMnZ3cC9lM1lSUFBuMXhubWZKekJlT3BXMlFXcWhSekhNMDBsNlhhTFVDd1JBNitvYlFYSGVqMDZCR3JVUkZzUTBqRTFPb3JTaE5PYjZ0c3cvaFNQcVZSbjh3Qk4yY3EwUUc3Y0pYV3d5NjlNWWRIcDgvdzVHTHk5WjVoTUlScUpTcDMyYy9lT1psdk5zenNLSzZpR2hqNFo4OHRxaFlMSWJSc1J1TFdpdkswbHNPRTlIaXJreTQ4ZFVUUFhqNEJ5ZnhvMHZwYXlQMmxKaVdmWlhJNFV0ZnU3TjNnUzV5QnpNMFlkZ29wTHg2dFdsZGZMYzdiYXlodWd4VlpYWW81cXc3eWpUTkRFaTB2NTZycHFKa3dkZXR1V25OejNVakUxTVpqbHlhYkp6SDFLd3JiYXdrdy9vb0l0cWNHSWkyc09HUkcvdXJXQ3hXYURTNWE2ZEx0Rm1VR2RQWFJBQ0pqVkwvOVdSZnh2dUs5TXNMUkczajZRdmYzOXRnUyt0dUJ3QmFoUXkvZXlCOXY2QmNpR2JZZEtsMG5zOFhiWHp2OWd3aUZFNjlXbEpkWG96YU9ZSEc2ZmFpYjU2dWNSMTlRMmxqT3h1cVliZGtEaE5GbG9LTUhkMnVkcS84U2t3MnpxTjNLSDM4OEo1bTZMVUxmMzNMWk5LMEsyUkV0UEV3RUcxaC9vQWZVOU9KVGtRQ2dLcUs5TVdsUkpUcVAvL3JRZnoxZmMyNG84YVMwdnpBckZHa2RaKzd6aDNNM0xSZ1BxOWwyTDlJSVpYZ2F3KzE0TllxTTZRU0FRS0FuWFlEdnZGd0Mwb05HK01ObHpPUWZwNGZiQ21EL1ZvZzNHWkw3NTVIRzFjMEdzT1ZydjZVc1NKTEFVcm5kRnc3ZjdVTDg2MEtPdC9XbFRZRlRTcVY0S09QM284OXpYVlFLaExmUTNLWkRMdWFhdkRSUis2SFZKcjYxc1RwOXVKeVIrWS9OcXpYZVp4cjYweTdUNmRSNDFNZmZnaDd0OWVuN0xVa2w4dFFVV3pEUFVmMzRmTWZleFJWWmJuZmJvQ0lGc1kxUkZ0Yy8wQS9MT2JFL2dqMklqdDYrL3U1VVN2UkFpU0NnUGZVMmZDZXVrUjN4a2dzanBnb3p0dU9ldHdUUk4vTU1uYklCWEJxY0FidGt4NDB6UWtRTnAwU2YvLytuWWpGUmNSRkVYTHB4dnFiVnZ1a0I3ZFdwKzYzVW01UzQ1bmZPWXh3TkE2bFRJTERYeitlbStKb1JTNWU3Y2JlN2ZYSjIycVZFbVZGcVVGaTdpYW1OL01GZ3ZqbHI4L2d3ZmZja2pLdTA2ang2QVBIQUNRYUdjamxzbmtiTUR6ejBnbEVWN2sxeEdyUFkzTGFpYk90N1Rpd3F5bGwzR1RRNFpINzd3Q1FDRjRpeEpSTlpZbG9jOWhZdjAxcDNibmNic3pPSnBvcENJS0F5dkwwVGZTSWFINXlxV1RlTUJRWFJmenQ4UzVrbUVtMklCSEFYN3pTRG44NDg1dEFxVVJJQ1VQZlB6dlBkS0psdnU1cVBYYzE4M1FqQVlCU3hsODNtMUhQNENnOE43WEJGcEFJRTljTmpFNWtYRjl6czNjdVhNV0pjMjN6M3ErWUp3ekZyNFdoenY2Rjl5MWFpbXljeDg5ZlA0bitrZkY1NzVmSnBBeERSSnNVZjBNUitnZHZ2SmtxS1M2R1FzNk9WVVNyTmVZTzRyTS92NHkzQnpKdmtMbVl2aGtmUHYyeml4a2JMTnpzcWNzaitNN3Avb3ozK2NMUkZiMzJTdjI2YndyUFhza2NpbWh6aW9zaVdqdlM5L0s1N254YjE1S2U1NFhYVCtJbkw3NEJuMzlwTXhBY015NzgyMy8rQW1jdWR5enArTVZrNHp3aWtTaSsrNU5mNHVURnE0dTJEci9PRndpbWJmSktSQnNQLzVSQm1KMmRnY3Z0aHRGZ2dFUWlRWGxaR1hyNmVuTmRGdEdHOU9IL09JTTdhNjFvS1RhaW9rQ0RBclVjTW9rQWZ5U0dTVzhJWFE0djN1eWZ4aHU5VTRpc2NPK1U2NjVPZXZEb0QwL2pOM2VVNEZpTkJSVUZHbWprVWt6N3cyZ2JkK09aSzZNNE4reEVnVHJ6SHpHY3kxeTdsQTFmZXIwRFo0Wm44VkJ6TVJxc091aVZNb1JqY1V4NFFqZzlsTjV4akRhK2kxZDdjSFR2anJUeGFEU0cxbzZsLzY0NGY2VUxiWjE5Mk5sWWcyMjFGU2kybVdIUWFpQ1ZTaENKUnVGMCt6QTg3c0NWcm42MDl3d2l2c1RRc1ZUWk9JOUlOSXBuWDNrYmI1MjdnajNiNjFCYlhnSkxvUkZxbFJLaUtDSVVqc0RwOW1MY01ZUE92bUZjN1JsQUpMSytmNWdnb3VVVG52aTdiNi96cEFyYWlLd1dDM2J0MkFrQWlNWmllT3VkdHhHTjhvYzRaZGVYSFhZY0t0Zmx1b3k4YzF1MUJYLzN2dFEzZW9GSURQZDgrMFRHem0rYjJha2hMNTZ3emo5dEtWc0tUQ2JzM2IwSEFPQjBPbkh1NG9VMWYwMGlJbHA3WC83OHg5Tm02WExLSEFFQUhOUFQ4UG9TQzc5bFVpbktTa3NYZVFRUmJSU1B0YVIvdjE0YWMrVmRHQ0lpSWxvTERFU1VJSW9ZdUdrdFVYbFplVnJyVXlKYVAvVVdIU3hhNWFMSC9mN2hhdXd2UzkrWTljV09pYlVvaTRpSUtPOXdEUkVsVFV4T29xYTZCbXFWQ2dxNUhPV2w1U2tORjRoby9ld3VNZUlQanRiaTlXNEhYdTEyNFBLNEc3T0JNQUJBcDVCaGQ2a1JqN2VVWTErWktlMnhBN04rdk56SlFFUkVSTFFVREVTVUpJb2krZ2Y2c2EweHNjOUNaVVVGUmtaSEVZbXUvOEpzSWtwc3hucHZZeEh1YlN3Q0FFVGpJbUp4Y2NFVzFvRklESC82cTZ2TGJ2Vk5SRVMwVlhGT0ZLVVlHeCtIeis4SEFNaGtNbFJXY0Y4aW9vMUNKaEVXREVPdVlBVC80eGR0Nkp4aW0xOGlJcUtsWWlDaUZLSW9vdmVtbHR2bFpXVlFLaFpmeDBCRTJiV2Nqc054VWNTcjNRNzgxby9Pc3JVMUVSSFJNbkhLSEtWeE9CendlRHpRNi9XUVNDU29xcXBDUjJkMk5zY2pvcVY1NXNvb3Bud2hIS2swbzhHcVE3RmVCYTFDQ29rZ3dCdU93aDJNb21mR2g5WXhGMTd2Y1dETXZiUU5MNG1JaUNnVkF4R2xFUUYwOS9WZ3o2N2RBSURTa21JTURRM0JIL0RudGpDaUxTUVdGM0c4ZHdySGU2ZHlYUW9SRVZGZTQ1UTV5bWgyWmhhenMwNEFnQUFCMWRWVnVTeUhpSWlJaUdoTjhBb1JaU1FDNk9ucndmNkNmUUFBdTYwSWc0T0Q4SGk1V0p1SXRoYVR5WVI5dS9ma3VnemFvczVkdkpEckVvanlIZ01SemN2bGRzTXhOUVdyeFFJQXFLMnB4Y1hXU3ptdWlvaG8vWmxNNmZzOUVSRlJmdUNVT1ZwUWIxOHZyamU3TWhjV3dtSTI1N1FlSWlJaUlxSnM0aFVpV3BEWDU4UDQrQmlLN2NVQWdJYTZlc3pNemlJZWorZTRNaUtpdGVQeGVuR2VVNVdJaUxZRUJpSmFWSGRQTDJ4V0c2UlNLZFJxTmNyTHlqRXdPSkRyc29pSTFrdzBHc1dzMDVuck1vaUlhQjF3eWh3dEtod0pvNmV2TDNtN3VyS0ttN1VTRVJFUlVWNWdJS0lsR1JrWmh0Zm5Bd0JJcFJMVTFkYm11Q0lpSWlJaW90VmpJS0lsaVlzaU9yczdrN2Z0UlVVd0dkbDFpWWlJaUlnMk53WWlXckxaV1NjbUhKUEoyNDMxOVJBZzVMQWlJaUlpSXFMVllTQ2laZW5xN2tZOEZnTUE2SFE2bEphVzVMZ2lJaUlpSXFLVll5Q2laUW1GUXVnYnVORmhycWE2R25LRlBJY1ZFUkVSRVJHdEhBTVJMZHZnOEJBQ2dRQUFRQzZUbzZHdVBzY1ZFUkVSRVJHdERQY2hvbVdMeCtQbzZPckU3bDB0QUFDN3JRaVRrNU53VEUzbHVETGFERTROZVhOZEFoRVJFVkVTQXhHdHlQVE1ETWJHeDFGc3R3TUFtaG9iNFhTNkVJbEdjbHdaYldSUFdNZHpYUUlSRVJGUkNrNlpveFhyNnU1R0tCd0dBQ2prQ2pUVWMrb2NFUkVSRVcwdURFUzBZcEZvQkIyZEhjbmI5cUlpV016bUhGWkVSRVJFUkxROERFUzBLbzZwS1l4UFRpUnZOelUyUWlialRFd2lJaUlpMmh3WWlHalZ1cnE2RUFrbjFnNHBGVXJVMTlibHVDSWlJaUlpb3FWaElLSlZDMGNpYU8rK01YV3VwTGdZaFlVRk9heUlpSWlJaUdocEdJZ29LeVluSFpoMFRDWnZOemR1ZzB6T0RWdUppSWlJYUdOaklLS3M2ZWpzUWlRU0JRQW9sVW8wTnpaQ3lIRk5SRVJFUkVRTFlTQ2lyQWxId2lsZDU2d1dLMHBMU25OWUVSRVJFUkhSd2hpSUtLc21ISk1ZSFJ0TDNxNnZxNE5PcDh0aFJVUkVSRVJFODJNZ29xenI2TzZDMStjREFFZ2tFdXpjdmgxU3FUVEhWUkVSRVJFUnBXTWdvcXlMeDJKb3U5S0dXRHdHQU5Db05XaXNiOGh4VlVSRVJFUkU2UmlJYUUzNC9INTBkblVsYnhmYjdTaTIyM05ZRVJFUkVSRlJPZ1lpV2pOalkyTVluNWhJM202c2I0UldvOGxoUlVSRVJFUkVxUmlJYU0ySUFEbzZPeEFJQkFBQVVxa0VPNXEzUXlMaGx4MFJFUkVSYlF4OFowcHJLaHFMNGZMVkt4RGpJZ0JBcDlPaHFZSDdFeEVSRVJIUnhzQkFSR3ZPNC9HZ3E3YzdlYnZZYmtkRlJXVU9LeUlpSWlJaVNtQWdvblV4UER5Y3NwNm90cVlHVm9zbGh4VVJFUkVSRVRFUTBUb1JBYnpiMFE2MzJ3MEFFQUJzMzdZZE9pMDNiU1VpSWlLaTNHRWdvblVUajhmUjJuWVpvVkFJUUtMSlFzdk9uVkRJRlRtdWpJaUlpSWkyS2dZaVdsZWhjQmdYVzFzUmk4VUJBQ3FWQ3J0MjdtVG5PU0lpSWlMS0NiNExwWFhuOVhseDVkMHJFSy9kTmhvTTJOYll4TTV6UkVSRVJMVHVHSWdvSnh4VFUranA3VTNldGhjVm9iS1NuZWVJaUlpSWFIMHhFRkhPREE0T1lHeDhQSG03cHJvR2RsdFJEaXNpSWlJaW9xMkdnWWh5UmdUUTN0a0JsOHNGSU5GNXJubmJObGpNNXB6V1JVUkVSRVJiQndNUjVWUThIa2ZybFRiNEF3RUFnQ0FJMkxsOUJ3b0tDbkpjR1JFUkVSRnRCUXhFbEhQaGNCZ1hMbDFFOEZvN2JvbEVncFlkdTJBMEdISmNHUkVSRVJIbE93WWkyaENDd1NBdVhMeUljRGdNSUxGSDBlNWRMZERwdUhFckVSRVJFYTBkQmlMYU1Qd0JQeTYwWGtJMEVnRUF5R1F5N04yMUcxcU5Kc2VWRVJFUkVWRytZaUNpRGNYcjllTGk1VmJFWWpFQWdGd2h4KzZXM1ZDcDFEbXVqSWlJaUlqeUVRTVJiVGd1dHhzWEw3Y2lIbzhEQUZSS0pmYnUzZzJsVXBIanlvaUlpSWdvM3pBUTBZYmtkRHB4dWEwTmNWRUVBS2hWS3V4dDJRMmxVcG5qeW9pSWlJZ29uekFRMFlZMU5UT05LMWV2QXRkQ2tVYWp4ZjQ5ZTdtbWlJaUlpSWl5aG9HSU5yUkp4eVN1dEwrYkRFVXFsUXI3ZHUrRlhxL1BjV1ZFUkVSRWxBOFlpR2pERzUrWVFPdVZ0dVNhSXJsQ2pyMjc5NkRBWk1weFpVUkVSRVMwMlRFUTBhYmdtSnJDeGN1WEVMM1dmVTRtbFdMM3JoWll6SlljVjBaRVJFUkVteGtERVcwYXM3Tk9uTDk0QWVGcit4UkpKQkxzMnJrRHhYWjdqaXNqSWlJaW9zMktnWWcyRlkvSGcvTVh6aU1ZREFJQUJBaG9idHFHaXJLeUhGZEdSRVJFUkpzUkF4RnRPajYvSDJjdm5JZlA1MCtPMWRmVm83YW1CaENFSEZaR1JFUkVSSnVOTE5jRkVLMUVLQlRDK1l2bjBiSnJGd3g2QXdDZ3FxSVNXbzBHVjk5OU43bldpRGFXTHpzNHZaRlc3d25yZUs1TElDS2lQTUpBUkp0V09CTEJoWXNYc1hQSERoUVdGQUlBckJZcjl1L1Zvclh0TXZ3Qi95TFBRTGx3cUZ5WDZ4Sm9FenMxNU0xMUNVUkVsR2M0Wlk0MnRXZ3Noa3VYTDJOMGJDdzVwdFZxY0dEZlBsak01aHhXUmtSRVJFU2JBUU1SYlhyeGVCenRIZTFvNyt4RS9Ob0dyaktaREx0MjdrSjFaUlhYRlJFUkVSSFJ2QmlJS0MrSUFFWkdSNjYxNVE0REFBUUFOZFhWMkxWOU8yUlNhVTdySXlJaUlxS05pWUdJOG9yTDVjTHBNMmZoY3J1VFkxYUxGZnYzN1lkR3JjbGhaVVJFUkVTMEVURVFVZDRKaFVNNGYvRkM2cm9pemJWMVJSWkxEaXNqSWlJaW9vMkdnWWp5VWp3ZXg3c2Q3V2p2NkVoWlY5U3lZeWNhR3hvaDVSUTZJaUlpSWdJREVlVzVrYkZSWExod0FhRndPRGxXVmxLQ3d3Y093bVF5NWJBeUlpSWlJdG9JR0lnbzd6bmRMcHc1ZHdZek03UEpNWlZLaGIyNzk2Qyt0ZzRTQ2I4TmlJaUlpTFlxdmhPa0xTRVVDdU5pNjhWRWErNVlERUNpQzExRmVUa083anNBZzE2ZjJ3S0ppSWlJS0NjWWlHakx1TjZhKzlUWk0zQzVYTWx4clZhRC9mdjJvYWFxQ2hMdVdVUkVSRVMwcFRBUTBaYmpEd1J3N3NJRmRQZjBRSXduR2k0SUVGQmRWWTM5ZS9kQnEyRjdiaUlpSXFLdGdvR0l0aVFSSWdhR0JuSDYzQmw0UEo3a3VGNnZ4OEg5QjFCVFhRMnBsTjhlUkVSRVJQbU83L2hvUy9QNmZEaDcvaHo2QnZvaEluRzFTQ0tSb0xxeUNrY09Ib0c5cUFqZ05Eb2lJaUtpdk1WQVJGdGVYQlRSMjllSHMrZk93K2Z6SjhlVlNnVzJiMnZHZ1QxN1lUUVljbGdoRVJFUkVhMFZCaUtpYTl3ZU4wNmRPNDJ1N2k1RW85SGt1TUZnd1A2OSs3QzllUnRVU21VT0t5UWlJaUtpYkpQbHVnQ2lqVVNNaXhnY0hzYjR4QVNxcTZ0UlZseVNuREpudDlsaE0xdlJQemlJZ2VHaFpQdHVJaUlpSXRxOGVJV0lLSU53SklLT3prNmNQSHNHTTdNenlYR0pWSXFhNm1yY2N2QVE3TFlpY0hVUkVSRVIwZWJHUUVTMEFKL1BoNHVYTHVIUzVWYjRBemV2TDFKaWUzTXpEdTQvZ0NLYkRRS2pFUkVSRWRHbXhDbHpSSXNRQVV4TlQyTjZkZ2JsSmFXb3JxcUdUSmI0MXRIcGROalJ2QjJCNmdENkJ3Y3hQakdPZUR5ZTI0S0ppSWlJYU1sNGhZaG9pYTZ2TDNyNzlFa01qNHhBRk1Ya2ZXcTFHdHNhRzNITG9TT29LQytIVENyTllhVkVSRVJFdEZTOFFrUzBUSkZ3QkIxZG5lZ2ZIRUJsUlRsSzdTV1FYQXRBU3FVQzliVjFxSzZveE5ESUNJWkhoaEdPUkhKY01SRVJFUkhOaDRHSWFJVkNvUkE2dTdyUjN6K0Fzckl5bEplVVFpYVhBd0JrY2ptcXE2cFFXVjZPa2ZGUkRBd09JUlFLNWJoaUlpSWlJcHFMZ1lob2xjS1JDSHI3K2pBd09JalNraEpVbEZWQXFWUUFTSFNsS3k4dFIxbEpHU1lkRG95TWpjSTVPd3R4a2Vja0lpSWlvdlhCUUVTVUpiRllESU5EUXhnZUdZRzlxQWlWRlJYUXFEVUFBRUVRVUdTem9jaG1ReUFRd01qb0tNWW14aEVPaDNOY05SRVJFZEhXeGtCRWxHWHhlQnlqWTJNWUd4dUgxV3BCVlVVbDlIcDk4bjYxV28yNjJsclUxTlJneWpHRnNZa3hUTS9PUUl6enVoSGxoNU9mUHBZMjlnZlBYc0tab2RuMUwyWVQwMnZWZU4rZGgxRmZWUVlBNk80ZndjOWZld2RlZnlESGxXMGRYL3JjeDlMRy91MG5MNko3WUNRSDFSRFJXbUVnSWxvaklrUk1PaHh3T0J3d0dBd29MU2xCa2RXV2JNQWdFUVRZYkZiWWJGWkVvaEZNVERvd01URU9wOXNOaUF4SFJGdmRJL2NmUTMxVmFmTDJycVlhcUZRS2ZPK3BYK2F3S2lLaS9NTkFSTFRHUkFBdXR4c3V0eHVkM2Qwb3NoV2h0S1FFZXAwdWVZeGNKa2RaU1FuS1Nrb1FESVV3T1RtSnlTa0gzQzQzUks0NDJ2U0tkRW9FbzNHNGd1dzRTRXRYVVdKTEc2c3NLY3BCSlRjWTlWcEVvbEg0QTJ3U1EwVDVnNEdJYUIxRm8xR01qSTVnWkhRRWVyMGU5aUk3N0RZckZBcGw4aGlWVW9tSzhuSlVsSmNqSElsZ2Vub0tqcWtwek16T0lCYmpwcStiZ1VJcXdaNVNFdzVYRk9Kd1JRR3FDN1djTWtiTDFqYzBocWJhaXJTeDlTU1RTVkZkWmtkRGRUa2Fxc3BnTTVzNFpZeUk4ZzRERVZHT2VEd2VlRHdlZEhkM3cxUmdndDFXQkp2VkNwbnN4cmVsUWk1SHNiMFl4ZlppeE9OeHpNN09ZbnAyRnJPenMvRDV2THgydEVHOS9QRmJvWlJ4MzJ0YW5hZCsrV3U4LzY3RGFLZ3VCd0IwOWczaCtkZE9ybXNOZi9icDM0SmN4cmNLUkpUZitGT09LTWRFaUppOUZuSTZ1anBoTGl5RTFXS0Z4V3lCWEg3alcxUWlrY0JzTnNOc05nTUF3dUV3WnB5Sng4M016aUlZRE9icUZHZ09oaUhLQmw4Z2lCKy9jRHluTlRBTUVkRld3SjkwUkJ0SVBCNkhZeW94UlU2QUFLUFJDSXZGREt2RmttemhmWjFDb1lEZFZnUzdMYkdtSUJRT3dlVnl3K1Yyd2VWMncrdnhJaGFQNWVJMGlJaUlpRFlOQmlLaURVcUVDS2ZMQ2FmTGllNmVIbWcxR2hRV0ZxS3dvQUFGcGdKSXIzV3J1MDZwVU1KbXRjSm10U1llTDRyd2VMMXdlOXp3ZWIzd2VuM3crTHlJeFJpU2lJaUlpSzVqSUNMYUpIeCtQM3grUDRhR2h5RUlBdlI2UFFwTkJTZ3NLSURSYUlSRWtqcE5TeEFFR1BSNkdHN2FBd2tBZ3NFZ3ZENGZ2RjR2L0FFLy9JRUFBb0VnSXVIUXBseVRwSlJKY0c5REVlNm9zYURScW9OSnJZQW9pcGoyaDlFNTVjVWJQVk40cVdzU2tUa05LUm9zT256djBYMlFTb1NVOGZaSkR6N3luK2ZTWGtjQThIOGUzNDg2c3k1bC9OS1lDNTk4K2dMZS9tL0hGcXp6YXcrMXBOdysvUFhqV1QyZjZ4YmFBOGltVStLeGxqTGNVbG1JVXFNYW9naE1la000T1RpREg1NGZ4SVIzOGM1aHRXWXRIbW91eG9IeUF0aDBTa2dFQVpQZUVONFpuTUdUNTRmZzhMSDdXTFlzZFErY2hZNHo2clU0dW5jSEdtdktVV2pVUTRRSWw4ZUhydjRSdkhINkVsd2UzNUplOTJZZmZlVCtsTnRmL1B2dlpEeE9McE5oOTdaYU5OZFhvY1JtaGxhakFrVEE0L05qZEhJYVY3cjZjYW05Wjk1bU1kaytyN25zbGtJYzJOV0l1c3BTR1BWYUNJSUFsOGVIenI0aC9Qck1aYmk5aXo4SEVlVUhCaUtpVFVnVVJiamRicmpkYnZRUERrQ1FDTkJyOVRBWTlEQWFEVERvamRDbzFSa2ZxMUtwb0ZLcFlMbTJGdW02V0R5R1FDQ0lZRENJUU5DUFlEQ0VVQ2lNY0RpRVVEaUNjRGlFV0RTNm9VTFRrY3BDZlBIT1J0aDB5am4zQ0xEclZiRHJWYmk5Mm9MZk8xQ0pQLzNWVlZ5ZDlDU1A2Snp5NHNlWGh2R2hQZVVwajJ5eTZYRjd0UVcvN3B0S0dYOXZRMUZhR0FwR1kvakxWOXFSclQxMVYzTStpN205Mm9LL2VPODJxT1dwVnhiTFRXcVVtMHJ4UUZNUlB2dnp5N2cwNXNyNGVJa0FmUHFXV254d2R4a2tRbXFJckN6UW9MSkFnd2NhaS9DWjUxcVhYTk55Rld2aytJZGpsYWlRRjYvWmEyVGk4WG5RMmRXOXJxK1pEYzExbFhqc2ZjZWdrTXRUeGkwRlJsZ0tqTmk3dlI3Zi8rbXYwRDh5bnZYWGJxd3V4OFB2dlJWR3ZUYnRQcE5CQjVOQmgrYTZTdHgxWkE5KzlQenJHQjUzTFBtNVYzdGVnaURnL2pzTzR1aStIV2xmeTlaQ0k2eUZSdXpaWG8vdlBmWGlrbXNpb3MyTmdZZ29ENGh4RVc2UEcyNlBHOE1qaWI4ZXl4VnlHUFVHNkhWNmFIVmE2TFE2YURScUNCQXlQb2RVSW9WT3E0Vk9xd1Znem5oTUxCNURPQnhCSkJ4R05CcEROQlpGTkJwRkxCWkZOQlpMZkJ5TklTNktFT01pUkRHZStGaU1ReFJGWU9udmVSYjE4STRTZk9GWXd6eG5rNnJVcU1ZM2ZuTTNQdlhNSlZ5ZGNDZkh2MzI2SDNmVldXSFhxMUtPLzlpaEtyelpONVVNZnpLSmdFOGNxa3A3M245NXV4Y2pyc0RLVCtJbTJUaWYrYlFVRy9HUi9aV1FTZVovZHExQ2hyKytyeG1QUG5rYS9uRDZ0TW8vdjJjYjdtMVllQThjZzBxT0w5Mi9mZkVUV0NHVlRJSmRWZzBBemFMSGJuVlZwVVU0ZG5nM3BKTDVHM3dvRlhJOC9vRzc4Slh2L2dTaGNQYjJ5RHJVMG9TSDdybDFTVi9MWnBNQm4zanNmZmoyZjc2QW9iSEZmMEJrNDd3ZWZlQVlkbStyWGZCMU5Db2xQdnpnM1l1ZkFCSGxCUVlpb2p3VkNVY3dOVDJOcWVucDVKaEVJb0ZHcllGT3E0Tk9wNEZhcllaYXJZRkdyVTViazVTSlZDS0ZXaVdGV3FWYTlOaU1PdDVkMmVQbU9GaGVnTS9mVVoveERWY3dHb05DS2tuN3k2OUtKc1ZmM2R1TUR6NTVHdUZyVTNRQ2tSais3bzB1L01QN2Q2WWMyMkRSNFZpdEZhLzNKTjZnUGRoY2pGSmo2aFczOHlOT1BOVjZZK3FTTnh4TmZxeFRwUDlvRFVSaWlJbVpMeVZsNjN6bTgzc0hLcE9QRDhmaWtFc2xHVi9Mb2xYaS9rWTdmbm81ZFVyV2IrNG9tVGNNaVFBaXNUZ1Uwc1FiMUxuaGtxN3RCWThBQUExWFNVUkJWSExqemlON2t2L20wV2dNVXBrMDQ3KzVRYWZCbnVaNm5MeDROVGtXRElXVEg2dVVpclRIaENOUnhPT1p2K2JxSzB2eDBOMUhNNzVXSkJLRlRDYUZNT2RyV1M2WDRmSDMzNFd2Zk84cFJLTUxyM0ZjelhrQndPSGQyK1lOUXlLQVdEUUdtU3p4czlCazBHVThqb2p5RHdNUjBSWVNqOGZoOVhuaDlYbUJ5UnZqQWdDWlhBYTFTZ08xV2dXMVNnV2xVZ1dGUWc2bFFnbUZVZ21GUWc2cFpQSFF0TmJrVWdtK2VHZGpXa0E0M2p1RnI3L1ZnMkZYQUNxWkZQYzFGdUZ6ZDlTblhCVXBNYWh3WDJNUm5ydDZZM1BMdC9xbjhXcTNBKytwczZZODM4Y09WdUdOWGdma1VnbCs3MEJseW4yQlNBeC85V3A3eXZUQnU3OTFJdmx4cG5VOFgvaEZXOGFOV2JOOVBwbElCQUZYSnR6NDBtdWQ2SjcyUXErVTRXTUhxL0JZUzFuYXNVZXJDbE1Da1ZvdXhTZVAxS1FkNXd0SDhVOG5ldkJ5NXlTQzBSaXFDalQ0ZzZPMU9GcVYrZXBpTm96N0kvamM4UUY4eURTelpxOXhYWUhKaE9xcTZqVi9uYlVpRVFRTWpVM2k2WmRPWU53eEE1VlNnYnVQN3NYUnZUdlNqbTJxS1U4SkRuL3h0UjhrUDg2MGp1Zi8vT3psakJ1elNxVVNQUHplVzlNQ3o1V3Vmcno0eG1sTU85MlF5MlhZczYwT0Q5NTlTOHBWbmdLakhydTMxZUhzNVk0MU95K0ZYSVo3Ynp1UWRsd29ITUh6cjcrRFMrMjlpRVNpc0psTnVQK09RMmlxS1U4N2xvanlFd01SRVNYK3loK0pJaEpKVEx2TFJBQWdsVXFoVUNnaGw4c2drOGtnbFVraGt5WStUdnduaFZRaWd5QUlrRWdFQ0lJRWdpQWtiZ3ZaMlp2bnpsb0xpZzJwVnlGT0Q4M2lUMTVzUzY3bENVWmorTm1WVVZRV3FQSDQ3dFEzTmNkcUxXa0I0aC9mN01LaGlvS1VLenUxWmkzdXJMV2hTSytFUlp1NnB1ZHJiL1ZnMUoyZGZaL1c0bnptY3ZoQytNeXpyY21yV0o1UUZQLzRaamVhaXd6WWFUZWtIRnM3WjUzVVBmVTI2SlhwdnlxZWVQRktTc0Rybi9Yajh5OWN4ajgvMUlMOVpRVUxuL1FLQmFKeFhITDRjVCtjYS9MOGMyM2VPQVM0dlQ1ODk2bGZKcS8yQkVOaFBQL2FTWlRiYmFnb3NhVWNhN2NXWnVVMWQ5UlhvOENZMnNTbGEyQUVUejczYW1MS0xCSS9aMDYzdHNOYWFNU3QrM2ZPZVh6Vm9vRm9OZWZWMGxTYjhZclhENTk5SlNYZ1RVNDc4WU5uWHNKSEg3a2Z0UlVsaTV3MUVlVURCaUlpV2hJUlNLd1RDdmlCRlMrYnNhKzZqanRxckdsalB6ZzNtTEd4d2ZrUlYxcUFhTENrVDRPWjhvWHhqYmQ3OFlWakRTbmpIOTVUQnV1Y0JnZG5obWZ4VE52b0NpclBiQzNPWjY2bjIwWlRwdlJkOTFyM1pGb2dNcXBTZnkwY3FrZ1BONmVIWmpOZTdZcUx3TGRQOWE5WklLS2xPM1d4UFdYcTIzV1hPM3JUZ29OR05iZUp4OHBzcjY5S0czdmoxS1ZrR0xwWjc5QjRXaUFxdGkxK2RYRTE1MVZYVlpyMnVLNkJrWXhYdTBSUnhDdHZuV2NnSXRvaUdJaUlhRlBaWnRPbmpYMzlOMW95SEpsWmdUcjlMOFFBOEV6YktCNW9zbVBIVFFHaHVTZzFMUGpETWZ6MXF4MVo3YlMzVnVkenN5NkhOK1A0VUlhR0VDcFo2clRJSm10NmZXLzNUNmVOWGZmdU1qcmYwZG9aZFdUK041cDJwbDhCbHN1ejgxYWd6Rzc1Lzl1NzE5aXF5enNPNEwrMnA3U1Vnb2Zyc0FxQ3lFV1J5V1VFTXBjNE03ZGxMSXViVG1laW1jYW9MNHpacTJud2hXWjdwWW03dkRGbWlib2xpeStjeHV1Q1c5UU0wWTBJaW9CeWw2c1VLTWlsUXJtMFBlM1ppd2JTOW45NlVVNnYvOC9uNVpOL2U1NG5PU2M1My9NOHorK1hHTHZ2OW1XOS92dnFxcDd2bjEzTXVpNzdWbkorMjNmdjcvSzFhZzhYc1FvTU1LZ1Y1d3dMUUQrWk9Lcm5BTkNkem4ySHpzdEh4Qk1ydDBkTE56VzAvN0ptVDlTZEtzNVJ1ZlA2YWozdE5YWlJkS0V4MTMweGhvaUk3TWp5eE5pQmJvNEw5bFRnZ2Y3UlZYR0M1aDZLRmx5TTBkVVhWLzJ2Y3krMVFpNW1YZFZWeVZZRXgrdTdEdkE5RlhnQWhnK0JDQmhTZWhNQXZxbGNhNzdMU25BUkVRc3Z5eGI5TmZ0eVBjWFF1VzlSUkhUWkZEWmk4SytIdnROZEtlekJvTkJPV0V0cjE2R25Od0VOR0I0Y21RT0dsTk5OTFlsTC9nK3YyQlFmZEdxaytuV1ZscFRFWXorWWM2RjhkQ0hmdjNKQ3dhYXRGNk92MWxNc2hlWTNycXJyWGEySm80cHpINFdocDdHcE9WRzA0Tyt2dlJOYmQrMGJvQmwxMU5qWUZDTTczU3NxdEd0MDNwaUwzUEVDaGc0L2Z3QkRTcUY3TDcwcExOQ1RPeGRNNlhCL0tDSmkxN0hUaWVkK2U4UE1xQnJ4OWN1UGw1VVUzam5wcS9VVXk1R0d4c1RZL0pwTHVueCs2ZFRpVkN4ajhPcGNJdjY4b3llK1NvelZUQm84NzRldkdwS2Y1K21YZDEzb1pkYTBaRmw2WUhnU2lJQWg1WlBhWk1ubFcrZlZ4UGh1ZGkwaUlrYVVsWFpaZ09ES2NhUGlnU1hUT293MXQ3VEdJeXMyeFlGT2dXVlNkVVU4V0tBdlQzdTVBdmVRT2pkMlBhOHYxbE5NbXc4bkw2di9hTmFrdUx6QWVrWlhaT0tlNzB6dDh6blJmMW9LTkdBZGx4MVQ0TW1JM2Z1VDVkK1hMcmdtUm8vcWVoY21JaUtUS2V0MnA2Wlk5aDlLRmttNGJzNk1HRjlnUFNNcksrTEdwZlA3ZkU3QTRDQVFBVVBLaW0xMWlTcHY0NnBHeFBPM0xZeGxjeVozS0FKUW1TbUxheWVQaVFlV1RJOVhmcjBrRmx5VzNOa29LeTJKeDI2YUUrV2Rqc3E5dXVsZ0hEaDVOcDVkdXpmeE43ZGNXNVBZVFdxdi9teHpZdXlPNnk2UHlhUGJxbWkxcnl4WDdQVVUyMzkySnI5RVZtYks0dW1mWHhmZnZXTDhoVHREOHlhUGlXZCtNZi9DR2hrZXpweE5GdEM0ZnRIY3lJNXAyOFZzWDFsdTNhWWRpZmR5ZGRYSWVQRE9tMlBoM0preHFsMFZ1Zkx5VEV5OWRGTDg4UHBGOGZCOXQ4ZTBiblpxaW1YVDlqMkpzZkx5VE54Mys3S1lmZVdVQzNlR3B0Wk1pdnQvOWRNTGF3U0dQM2VJZ0NGbHovSFQ4ZWJtUTNIejNFczdqRThlWFJtUDN6UW5JdG9xbmVYekVSV1pubi96dVh2UjFFVHA2OU5OdWZqYlIyMzNIdDdlY1RqdVdqZ2xybXJYc0xTMHBDUWV2WEYyM1AyUGp3dnVCbTA3Y2lxK043MWpUNVVwMlpIeDJ0MUxveW5YR2hXWjBsajY5SHQ5c3A1aVcvUEY4ZGp4WlVQTW10anh5K0hrMFpYeHA1L05pOVo4UGxwYTg0bEF5ZkJRVzNjMHJwN1JjZGR2d3RoTDRwRUg3b2hjTGhmbG1Vdzgrb2ZuSXFLdG9lbkhuMjZMeGQrZTArSDU3SmpxdU8wbk4wUkVXK1cyZk9TalBOUC9YejgrMzFzYkI0OGNpNXBPL1k2eVk2cmpubHQrSEszNWZPUmI4MUhtdlF5cDQxTVBERGwvL21CbmJEeVV2Szl3M29peTBsNkZoNWtUcXVQZXhkTVM0eStzM3gvMTU5cDJlVnJ6RWMrc1R2NnlQR1A4cUxoclllSGpZVzl1U1I0ZGlvZ29pY0tocGxqcjZRdjVpUGo5dTF2amJIUGhhbHlsSlNVZHd0REtYWHEzRENjZmY3YTk0SGhKUk1GUTg4K1ZIOGJlQTNWZC9yOU1wbXhBd2xCRTIzdjVwYmZlaTZibTVBNXVSTnQ3dVgwWTJyUWorYmtIaGllQkNCaHl6dVZhNGpkdmJJeFhQanNRcmQyVXlXNnYvbHh6MUxYcm41TXBMWW5IYjVvVG1VNWxvbytkYVlvWE45UjJHRnU5NzFpc1A1aTg2M1B2NGlzSzNxVjVmOC9SZUdOejRWQlVTREhXMDVkMkhUc2RENzIrTVk2ZVRoWllhRy9WN3FQeHUzZTI5c3VjNkI5YmR1NkxqejdkMXV2bm01dHo4ZGVYL3gwZmJ0Z1MrVjYrbDArZlBSZjFKd3MzRHk2MncwZFB4SE12L1N0T05wenA5cmt0Ty9mRlMyK3Q2cGM1QVFQUGtUbGdTR3JNdGNaVHF6NlBGemZXeHJMWmsyUFI1ZG1ZT3JZcXhsUmtvalVmY2FZcEYzV25HbVBuc1liNDhJdmo4Zjd1WTNHdVhhUEZleGRQaTVrRnFyazl2M1p2d2QyUVoxYnZqbWQvdWJERDJJaXkwbGgrNDZ4NDZQV05pZWVmV0xrOVBxbzlFVGRmYzJuTW1sZ2RveXN5MGRUU0dvZFBOY2JhL1NlS3ZwNit0dm53eWJqdGhiVng2N3lhdUdINmhKZzZ0aXFxeXN1aS9seHpiRDF5S2xac3JZdFZ1d2RIcVhDSzY5VzMveHM3dnpnWWkrZk5qcHBKRTZLeWNrUzA1RnFpL2xSRDdOeDNNUEY4Y3k0WGI3eTdPdjYzYm5Nc21IdFZ6SmhTRXhQR1hSSWpLeXNpbjg5SFkxTnoxSjlzaUxvdmo4ZU9QYld4WmRlK2FHN085ZHQ2OWg4NkVuOTgvdVZZT3YvcXVHYm1GVEZ4YkRZcVJwVEg2Yk5ubzdidWFLemJ0Q08yN0J3Y3BjS0IvbEd5L0tsbmUvY1REc0JGZXZMTHliRmtpb3ZLZkhOcjlqZkU4b2xkSDhrcWxySFpiQ3ljdnlBaUl1cnI2MlBkaHZWOS9wb0E5TDBuSDc0LzBUdkFrVGtBQUNDMUJDSUFBQ0MxQkNJQUFDQzFCQ0lBQUNDMUJDSUFBQ0MxQkNJQUFDQzFCQ0lBQUNDMUJDSUFBQ0MxQkNJQUFDQzFNZ005QVFBWXpMTFpiQ3lhdjJDZ3A4RXdzVzdEK29HZUF0Q0pRQVFBUGNobXN3TTlCUUQ2aUNOekFBQkFhdGtoQW9CT1RqVTB4Q2VPTmdHa2drQUVBSjNrY3JrNFVWOC8wTk1Bb0I4NE1nY0FBS1NXUUFRQUFLU1dRQVFBQUtTV1FBUUFBS1NXUUFRQUFLU1dRQVFBQUtTV1FBUUFBS1NXUGtSQXYxcXp2MkdncHdBQWNJRkFCUFNiNVJQckJub0tBQUFkT0RJSEFBQ2tsa0FFQUFDa2xrQUVBQUNrbGtBRUFBQ2tsa0FFQUFDa2xrQUVBQUNrbGtBRUFBQ2tsa0FFQUFDa2xrQUVBQUNrbGtBRUFBQ2tsa0FFQUFDa2xrQUVBQUNrbGtBRUFBQ2tsa0FFQUFDa2xrQUVBQUNrbGtBRUFBQ2tsa0FFQUFDa2xrQUVBQUNrbGtBRUFBQ2tsa0FFQUFDa2xrQUVBQUNrbGtBRUFBQ2tsa0FFQUFDa2xrQUVBQUNrbGtBRUFBQ2tsa0FFQUFDa2xrQUVBQUNrbGtBRUFBQ2tsa0FFQUFDa2xrQUVBQUNrbGtBRUFBQ2tsa0FFQUFDa2xrQUVBQUNrbGtBRUFBQ2tsa0FFQUFDa2xrQUVBQUNrbGtBRUFBQ2tsa0FFQUFDa2xrQUVBQUNrbGtBRUFBQ2tsa0FFQUFDa2xrQUVBQUNrbGtBRUFBQ2tsa0FFQUFBQUFBQUFBQUFBQUFBQXc5di9BUXlMK3pKYmxDZUVBQUFBQUVsRlRrU3VRbUNDIiwKICAgIlRoZW1lIiA6ICIiLAogICAiVHlwZSIgOiAibWluZCIsCiAgICJWZXJzaW9uIiA6ICI4Igp9Cg=="/>
    </extobj>
    <extobj name="C9F754DE-2CAD-44b6-B708-469DEB6407EB-7">
      <extobjdata type="C9F754DE-2CAD-44b6-B708-469DEB6407EB" data="ewogICAiRmlsZUlkIiA6ICIxMTgxOTIwMjg3ODAiLAogICAiR3JvdXBJZCIgOiAiMTQxMTcwNjQyIiwKICAgIkltYWdlIiA6ICJpVkJPUncwS0dnb0FBQUFOU1VoRVVnQUFBck1BQUFJcUNBWUFBQUEzanNLUUFBQUFDWEJJV1hNQUFBc1RBQUFMRXdFQW1wd1lBQUFnQUVsRVFWUjRuT3pkZVh4Y1ozMHYvcytaZmRYczJ2ZDk4UnJic1dObngxa0lrSTFMQ0M4S0RiZkFaUW1sdDdmaGhtNlUvbHFhQXBlMkZ3cGx1WmV5WGFDRmJDU0J4Q0c3RTl1eEhjdVdyRjNXcnBFMGtrYkw3TXY1L1NGN3BOR1prY2V5cEptUlB1L1hLNi80bkRsejVqbGpXZk9aNXp6UDl4RWUvZHIzUlJBUkVSRVJaWUhISHZtRXNIUmJscTZHRUJFUkVSRmRMWVpaSWlJaUlzcGFETE5FUkVSRWxMVVlab21JaUlnb2F6SE1FaEVSRVZIV1lwZ2xJaUlpb3F6Rk1FdEVSRVJFV1l0aGxvaUlpSWl5RnNNc0VSRVJFV1V0aGxraUlpSWl5bG9NczBSRVJFU1V0UmhtaVlpSWlDaHJNY3dTRVJFUlVkWmltQ1VpSWlLaXJNVXdTMFJFUkVSWmkyR1dpSWlJaUxJV3d5d1JFUkVSWlMyR1dTSWlJaUxLV2d5elJFUkVSSlMxR0dhSmlJaUlLR3N4ekJJUkVSRlIxbUtZSlNJaUlxS3N4VEJMUkVSRVJGbUxZWmFJaUlpSXNoYkRMQkVSRVJGbExZWlpJaUlpSXNwYURMTkVSRVJFbExVWVpvbUlpSWdvYXpITUVoRVJFVkhXWXBnbElpSWlvcXpGTUV0RVJFUkVXWXRobG9pSWlJaXlGc01zRVJFUkVXVXRobGtpSWlJaXlsb01zMFJFUkVTVXRSaG1pWWlJaUNock1jd1NFUkVSVWRaaW1DVWlJaUtpck1Vd1MwUkVSRVJaaTJHV2lJaUlpTElXd3l3UkVSRVJaUzJHV1NJaUlpTEtXZ3l6UkVSRVJKUzFHR2FKaUlpSUtHc3h6QklSRVJGUjFsS2t1d0ZFdEhVOE5wR2Y3aWJRSnZlb3c1bnVKaERSQm1PWUphSU50Yi9Fa080bTBDWjFmSEErM1UwZ29qVGdNQU1pSWlJaXlsb01zMFJFUkVTVXRSaG1pWWlJaUNock1jd1NFUkVSVWRaaW1DVWlJaUtpck1Vd1MwUkVSRVJaaTJHV2lJaUlpTElXd3l3UkVSRVJaUzJHV1NJaUlpTEtXZ3l6UkVSRVJKUzFHR2FKaUlpSUtHc3h6QklSRVJGUjFtS1lKU0lpSXFLc3hUQkxSRVJFUkZtTFlaYUlpSWlJc2hiRExCRVJFUkZsTFlaWklpSWlJc3BhRExORVJFUkVsTFVZWm9tSWlJZ29hekhNRWhFUkVWSFdZcGdsSWlJaW9xekZNRXRFUkVSRVdZdGhsb2lJaUlpeUZzTXNFUkVSRVdVdFJib2JRRVMwM280OWZMTmszK2VlYXNiYmc5TngrMnc2RmY3a2htcnNMN0VBQUU0TVR1TWJyM2RqeWh2Y2lHWVNFZEVxTU13U0VWMzAxNGZyc2IvVUd0cytYSk1MZzFxQlAzbjZiQnBiUlVSRUsrRXdBeUtpaTdibm14THN5MGxEUzRpSUtGVU1zMFJFRjUwZWNVdjJ2VE15azRhV0VCRlJxaGhtaVlndStyc1gyL0Y4eHhobS9TSE0ra040dm1NTWYvZGllN3FiUlVSRUsrQ1lXU0tpaTl6K0VMNTBwQzNkelNBaW9pdkFubGtpSWlJaXlscnNtU1VpSXNwaVNvVUN1eHFxMEZoVGpzSmNHL1E2RFNBQ2N4NHZSc1luMGRyVmgrYjJIa1FpMFJYUFk5QnBVVmRaZ29yaWZCUTRyTENhYzZCU0tSRU1oakF6NThIQXlCaE90blJpWUdUOHNtMFNCQUVOVmFYWVZsdUJ3bHdiVEVZOVZDb2x3dUVJWnVjOWNFNU1vYnQvQktmUGR5RVVDcS9yZGRIbXh6QkxSRm10eXFiSFBZMEYyRmRpUWE1QkRaa2dZSHcrZ0xjR3B2Q3owNE9ZOEFSU1BsZXE5V2d2a1FuQTllVjIzRkx0UUozRGdGeURHanFsSElGd0ZCT2VBTHBkSHB3Y21zWno3V1B3aHlNSno2Rld5SEJIYlI1dXFyU2p6bUdBV2F1Q0tJcVk5QWJSNlpySHF6MHV2TkExanRCbFByQXRXaFVPbFZ1eHE5Q01HcnNlaFRsYTZGVnllSUlSVEhnQ09EYzZpMmZhUm5IT09Ydlo5eUdUcm90V1ZsZFJndnR1dng0bW8xN3ltRG5IQUhPT0FZM1ZaYmoxdXQzNHhUTXZZOGc1SVRsT0laZmovWGZlaUIxMUZaREpwRGRzTldvVk5Hb1Y4dXdXN050Ump6TnQzWGo4K1RjUUNpY09vWVc1Tmp4dzE4M0lzMXNrajZtVUN0Z3RKdGd0Sm15cnJVRGZzQk5qTHVtL3I3VzRMdG82R0dhSktDdkpCT0RoZzFWNGNGY3haSUlROTFpWlJZY3lpdzUzMWVYaDgrdFVJN2JXWWNDWERqZWd5aWI5c05VcTVTZzE2MUJxMXVIV2FnZWFSMmZRTSttUkhIZGRtUlZmdktVT3VRYjFza2NFNUJzMXlEZHFjR09GSGY5MVh4bis2dm56T0Q4K0p6bUhVaTdEWDc2ckRvZXJjeUdYQ1pMSGpXb0ZqR29GS3ExNjNOTlVnT2M3eHZDVmx6c1FDQ2NPa1pseVhhdnhtVjE1Mk9Nb1dKTnpYWW1PN2k3TXo4OXYrT3Z1MzFtUGUyNjdIdEsvZFNtYk9RZWYvT0I3OFAzL2VCYURvL0hCVDYxU1lsZERWY3F2dTZ1aEdvQ0FYejc3c3VReGg5V01Uejc0WHFoVnlwVFB0OXhhWFJkdEhReXpSSlFTQVlCY29ZQmFwWUpDb1ZqNFQ2NkFYS0dBUWlHSFFyNndUeTZYTC9UdUNJQk1FQ0FJc29Xd0tST0FGOGZXckQxZnVxMEJkOVRtclhoTWprYUpmM2gzMDVxOTVpVmxGaDIrYzk4dTZGV3IveFY2MzdaQ2ZPSG0ycFErc0l0TVduejcvbDM0ekJQTk9EOFczN09xVjhvdit6NHNkVWRkSGlBQVgzcEJPdEV0azY1ck5hck1HcGpOdXFzK3o1VlNLamIrbzdTbXJBajNIRDZVOEgwT2hjSlFLT1FRbG4zSlV5b1YrTkI3YjhVM2Z2Z3JoSlAwcUtkeUhnRFkxVkNGWTJmT28zODQvdC8wN2RmdlNScGt3NUVJQkVHQVBFSHY3MFplRjIwK0RMTkVCQUdBU3FXQ1ZxT0ZScXVCVnFPRlNxMkdXcVdDV3FXQ1NxV0VTcVZPZUF2eXlxeE5tTDEvVzJIU0FDY0NDRVdpVU1rWDJwcHYxS3pKYXk3MXFRTVZTUU5mS0JLRklBaFFKT2dsdmVUYUVnc2V1YWttNFFlMlB4eUJTaTZUOURackZITDgzUjJOZVBCbkp4Qk00ZFo4c3ZNQXdCMjFlZmoxdVJHY0hZMnZvWnNOMTBXQVhDN0RmYmRmTHdsMXJWMTkrTzJySnpEcG5vVlNxY0R1aG1yY2ZmaGdYSGkwbUl6WTFWQ05rK2M2Sk9jZGMwM2pWRXNuZWdaR01EWTVqVWdrQ29WY2pxYWFjdHgveHcxUUtlTi9Odlp1cTVXRTJlcXlJc2w1ZXdkRzhkVHZqMko4Y3FHT3MxR3ZSWGx4UHE1cHFvVW9pdXQrWGJUNU1jd1NiU0V5dVJ3R25RNTZ2UUVHdlI0Nm5SWmFqUlphalFZeXVUemR6VXVKVmluSHA2K3JsT3ozQk1QNDV6ZDZjS1J6SFA1d0JPVVdIVDUzcUFxSHltMXIzb1o5SmRLeGdLZUczUGphcTUzb20vWUNBR3c2RlhZVm1uQlhmVDZpaTUvWFVNcGwrT0l0ZFpKUTkwcXZDOTg2Mm9PaEdSODBDam51ck12RG45MVVFeGNlQzNNMHVMTXVEMCtmSDVXOGZ1K1VCOCswT1hGeWFCb1hwcndJUmFKUXltVzRwY3FPTDk1U0I2MHkvdS8zdlEzNWtqQ2JpZGQxSmI1OXhvbFBPalpta1l0cmR1M2VrTmRKWkZ0TkJTd21ZOXkrcnY1aC9PenAzOGZDWVNnVXhvbXo3WEJZVGJoKzcvWmx6eStQQzMyaGNBUS8vODFMT052UkszbXRjQ1NDNXZZZTJDdzV1TzNRbnJqSFNndWxYeWlWU21tc09IcTZKUlprQVdETzQ4TzVqZ3M0MTNGaFhhK0x0ZzZHV2FKTlNxVlN3NVJqaE5Gb2hFR3ZoMTZ2aDFhclMrbjJiektSU0JUQllBQ2hVQWpoY0FUaGNCamhTQmpoU0FTUmNPamlkaFNpR0lVb2lvaUtVWWhSUUlRSU1Sb0ZvTHJxNjdxdEpoZEd0ZlJYMTZPL2JZMmJxTlUzN2NVano1N0QvNzVuSi9ZV1MwUGExZEFvcE1IL2w4MURzY0FIQUpQZUlIN2ZQWUhmZDhlUDQ3dWx5bzZDblBqZTRoT0QwL2p6MzdiRXdxRS9ITUdUclNNb3MyanhvVjBsY2NmZVhHV1BDMzJCU0JSLzhidnorSDIzZElaNUtCTEZDNTNqS0RacDhjbjlGWEdQSlZxbU41T3VhelY2M0FGTUs2V3J1SzBIdDlzTnM5bThJYSsxWEZOTnVXVGZxOGViNDNvNUwra2RkRXBDWDBGdS9CZThZQ2lVTU1nQ2dGd21nem5Ia0xCaVFJNUJPcVJqeWowTGh6WCtmYm5sd0M2TWpFL0NQYnZ5dU9LMXZpN2FPaGhtaVRZQm1WeU9IS01ST1VZalREa21tSEp5b0ZZdm4zeXpzbkFrQXIvUEI1L2ZCNS9QRDMvQWowQXdnR0FndFBEL1lCQ1J5TldPUjh1L3l1Y0QrMHVsd2ZURTRIVENpZ05SRWZqKzhiNDFEN1BETXo2VVdlSS95Qi9hVjRaTzF6eWNjLzRWbjN0VHBVT3k3OGVuQnVKNk9TODVQVHdqQ1gyMWRrUGN0aThVU1Joa0FVQWhFNUJuMUNBVWtaN2NJWm1jbFZuWFJja1Y1OXNsK3o3K3dGMHBQOStnU3p6MHhxRFRvcjZxRkNVRkRqaXNabGh5RERBWjlRbkh6QUtBV2kzOWNucTZ0UXQzM0xCdldYc2QrTE9QUDRDTzNrRTB0L2ZnZkhkL3dyR3Q2M1ZkdFBreHpCSmxJWmxNQnBNcEIxYXpGUmFMQlRrNVJnZ3A5TG1LQVB3K0grWTlIc3pQejhQajljTHY5OEhuOHlFVUNpRkI3c2c0OVE2alpOK2JmWk5KajI5Ym81bnlTejNiN3NSbmxnMTFhTXcxNGxjZjJZODMreWZ4UXVjNFh1dDFKUndEMnBBcmJmKzM3dDJaOG10YnRJbDd0eTFhRlc2b3NLRXh6NGd5aXc0RlJrMnNWRmtpaWNiR1p1SjFrWlF4UVkvb2xWZys5bDJsVk9DdW0vZGo3L2E2RlNkbkxaZm9KK3UxdDgraE9OOGg2V1dWeTJSb3JDNURZM1VadlA0QVRqUzM0OVVUemZBSGdyRmoxdnE2YU90Z21DWEtCb0tBSElNQlZvc1ZWb3NGSnBQcHNyKzRvOUVvWnVmbk1EYzNpL2w1RCtiblBmQjQ1N08rd0xoWks1MHBQVHlidk5kd1BTWVYvZXlkUVRUbUduRnpWWHh2cEVJbTRNWUtPMjZzc0dQV0g4S1RyYVA0OGFrQnpBY1g2M0U2OUZjWDJwYVgzOUlxNWZqY29TcmMzVml3NHVTczVSSWRtVW5YUmNsZFNlQzhIS1ZDZ1k4LzhCNlVGRWg3MWwzVE01aWNuc1hVekJ5VUNqbjJicSs3N1BtaTBTaCsrdFNMMkZsZmhWc083RXBZYTFhblVlUG0vVHV4cTZFSzMvdmxzNWllV2ZqQ3VaYlhSVnNMd3l4UmhwTEw1TEJZTGJEYmJIRFliRkNwVmg0MjRQUDVNRE0zZzVtWldjek96bUxPTXc4eDBUM2VMTGQ4SWhPQUZRdnZyMGRJaWtSRlBQcmJWdHhXazR1SDlwWWxyTW1hbzFIaW8zdEtjWHR0TGo3enhCbU1YQXpjYTlrZXRVS0dmNzEzSnhyenBPTmZCOTArRE01NE1UTHJoMG91dzkyTmw2Ky9taW5YUlNzTEJFUFFMTHZGLytNbmpxQ3RwLytLejNWb1Q1TWt5RTY2Wi9HVEo0L0VMV1pRVTE2VVVwaTlwTG05QjgzdFBTZ3B5TVdPdWdyc2JLaUNVUi9mODJyT01lQUQ3NzRKMy92Rk13RFc5cnBvYTJHWUpjb2dDb1VDRHJzRHVRNDdMQllMNUxMa0ZRYjhmaittcHFjeDdaN0cxTFFid1dEcUsxMWxNMDh3SXBrQVp0VWw3eFYwNks5czdQQ1ZPTkkxamlOZDQyakt5OEhoR2dkdXE4bURmVmtQWmI1Umc3ODZYSTlQUDM0R1FPTDJQL0pzQzE2LzRMcmkxMzl3WjdFa3lBN04rUEEvbjJ1Slc4eGdmNmsxcFRCN1NicXZpMWJtbXA1QmNYNThBQzNNdGE0cTlPMU1zRmpDaTBkUFMxYmxNaHRYTjZaNWNIUWNnNlBqZVA3MWs3anp4bjA0dEdkYjNPTVZ4Zm13bUl5WW5wbGIwK3VpcllWOStrUnBKcGZMa0orYmh4M2J0dVBHZzllanNiNGVkcHRkRW1URDRUREdKc2JSMXRHT284ZmV3dEZqYjZHdG94M09zYkV0RTJRQllIeGVlcTI3Q2sxSmp6OVFhbDNQNWdBQVdzZG04Uzl2OU9DK0h4L0RMNXFISkkvdkxqU2o4T0pNLzhFWm4rVHgxVTUrdWoxQnJkM3ZuK2lUck1xVmwyQ3lWeXJTZFYyMHN0NUJhZFdIQTdzYllkUnJWM3llUWlHSFFSZC9qTTBzN2RVUEw1dm9LUk1FWEx1elBxVzJKVHJmcFhPKzhNYkpoSStaY3haK1R0Ynl1bWhyWVpnbFNnTUJBdXcyRzdZMU51TEdnOWVqcWJFUkRyc2R3ckpidFg2L0g0UERnempkZkFhdkgzMERMYTJ0R0JrZGhkKy84c3p5emF3MXdVcFJ0OWZtb3Rnay9UQXpxaFY0YUcvcG1yY2gwV3NCQzhNZHZudnNRc0xIOGk0dTNuQjZTRm82NnYzYkMyRmJvWGNaQUZSeW1XU1NWS0oyTEI5eUlSTUUzTHV0Y01WenIzUytTK2ZjeU91aWxaMXE2WlJNMWpUb3RQak1oKy9CTlUwMTBDK1oxYTlVS2xCYWtJdmJEdTNCSXg5L0FPWEZ5eXFLSkJpSmRPdDF1Mkc5V08vVlpOVGp3ZmZlS3VreFRlWlAvK2dEK05EN2JrVmpkVmxjTzR4NnJhVEt3U1UrWDJEdHI0dTJGQTR6SU5wQUdvMEdoUVVGS01ndmdDWko2U3lQeHdQbitCaGNMaGM4SGs5V1ZCallTQzkxVDBodW1Xc1VjbnpyM3AzNDZpdGRPRDQ0aFVoVXhQYjhISHpoNXRwMVdRSHNQLzdnV3J6Y000RVhPc2ZSUERvRHR5OEVZR0ZCZ1lmMmxpVjh6cXgvNFpobjI1MzQ4RFVsY1JPd3JEb1YvczhIcnNIM2p2Zmh6ZjdKMlBrMENqbXE3WG9jTExQaGZZMzUrS2ZYdS9IU2t2cXVZb0tmam8vdExVUEgrRHlHWjMzSU5hangrZXVyMFppZzBrQW1YeGV0Ykh6U2paTm4yN0Z2UjN4djZhVXhxQUFRRGtjZ1FyenNVcnRPMXhSS0NuTGo5aFU0ckhqa0V4OUVNQlNPcmZvbGltTFNFbDFMeVFRQk8rb3FzYU51b1NwR09CS0JHQlVUTHFZQUFPN1plWXhOVHEvNWRkSFd3cDhHb25VbUV3VFliSFlVRlJiQ2FyVW1YdXJUNzROemZBSmpZMk9ZOTZ4Y1dIeXJPejR3aGM2SmVkUTY0bTloNXhzMStNYjd0aU1xaW9oRVJTamw2M2ZqU1NZSWVGZDFMdDVWdlJBQ1FwRW9JcUtZY05FQkFIRE8rWEZoYXVIVy80VXBENTV1SGNVOVRmR0JQTitvd1Y4Zlh2Z1FEMGFpRU1XRkNWNHI2Wm4wb0duWm1Oa2F1d0cvL3VoKytFS1IyR1M1cUNnbUxkR1ZpZGRGbC9lYmw0L0JZVE9qdkNoeGo2UWl5ZC9aY3NlYjJ5Vmg5cEpZa0FYd3hza1czTEJ2ZThMalZxS1F5NEVrVFltS0lwNTg4V2pjb2docmRWMjB0ZkEzQ3RFNmtjdGxLQ2t1eG5YN0QyREh0bTJ3TFF1eTRYQVlReVBET0huNkZONDhkZ3c5dlQwTXNpa1FBWHo1eFRiNFFva1hjSkFKUWx5UWZibG4vWHY4bEhKWjBzQVhGVVY4OVpXdXVNVUQvdW4xYmpTUEpsOTJWU1dYcFJUNG5tZ1pTZnJZcFNBckF2ajVHZWw0MTFTazY3cm84a0toTVA3dmYvNE94ODZjVDdoQ1ZpSWVuMSt5Q3RlcGxrNjh2Y0lTc0ZGUnhOTXZ2b25PdnRYOURDVXpQVE9ISHozK1BEcDZCK1AycjlWMTBkYkNubG1pTmFaU0tsRmNWSVRpb3BLRXQ5YmNiamRHbktNWW01aEE5S3BYMU5xYWVpWTllUGpKWnZ6alhVMndyMUN0NE5WZUYvN21TQnR1cVVwdHZOOWFHNTMxNHg5ZjZjU3hnYW00L2Y1d0JILzhWRFArK0ZBVjd0dFdtRkt2cWRzZmduTlpQZDFuMnB6WVVXQktXcWtnS29yNFg2OTFZOER0eFlkM2x5UThaalhXKzdvb05hRndHRSs5K0NhT25tckY3cVpxVkpVVXdtNDFRYXRSUXhSRkJJSWh1R2ZuNFp5WVF1ZUZJWnp2NlVjb0ZKYWM1L0huWDBkSDd5RDI3MnhBVWI0ZEdyVUtYcDhmdllPamVPM0VXUXlQdVZCZFZwUlNtLzdsM3g5SFUyMDV5b3Z5NExDYW9kZHFJSlBMRUF5R01EUG53ZWpFSk5wNkJ0RGExWmUwNXZWYVhSZHRIUXl6Ukd0RW85R2d0TGdFUlFVRmtNbVhWU0lJaFREaWRHSjRkQlJlcnlmSkdlaEt0STdONGdNL1BZSDNieS9FVFJWMmxGcDAwQ25sY1B0RGFCdWZ3N050VHJ6YXV6NWxvVDc4ODdkeFM1VURPd3RNS0xYb1lORXFvWkFKOElZaUdKOFBvR3RpSHEvM1RlTFZYbGZTR3JpQmNCUmZlN1VMdjJnZXdsMTErZGhUYkVhcFJZY2N0UUpSRWZBR3czRE9CZEE5T1k5akExTjRyWGNTL2dSTGdIN2xwUTY4MlRlSis3WVZvaUhYQ0lOYUFiY3ZoSGRHM1BqSjZVRzBqODloWDBscXkvbG0wblZSNmx6VE16anl4aWtjd2FsVm42TzFxdyt0WFgxSkgrL3VIOFlYdi82RHk1N0g2WnFDMHpWMTJlTlNzUmJYUlZ1RDhPalh2cy81SlVSWFFhL1hvN3kwREhtNXVaSUpFb0ZnQUFNREF4Z2VIVVdFdmJCNGJDSWYrMHRZcm9uV3gvSEJlVHpxY0c3SWErM1p0UnRtc3hrQWNQck1PNWgyUzZzNUVOSDZlT3lSVDhSOTJMSm5sbWlWVENZVHlrdEtZYmZiSlk5NWZWNzBEd3pBT1RhR2FEUzdsNDhsSWlMS1pBeXpSRmZJb0RlZ3Byb0tWb3UwR1AvczNCejYrdnZoY3JrU2xrMGlJaUtpdGNVd1M1UWlsVXFGaXZJS0ZCY1VBTXVHRTB4T1Q2Ri9ZQUR1NldsR1dDSWlvZzNFTUV0MEdUS1pEQ1ZGeGFnb0w0ZDgyY1N1OFlrSjlBMzBZMjV1TGsydEl5SWkydG9ZWm9tU0VBRFk3UTdVVkZkRHE0bGZSV3BtWmdhZDNkMlluWk11clVwRVJFUWJoMkdXS0FHandZRGE2cHJZYk9WTC9INC91bnQ2TUQ0eHp1RUVSRVJFR1lCaGxtZ0p0VXFGeW9wS0ZCUVV4SzNXRllsRTBOZmZoOEdoWVVTaUxMRkZSRVNVS1JobWliQXdwQ0EvUHgrMTFUVlFLQmIvV1lnQVJrZEgwWFBoQW9MQlFOcmFSMFJFUklreHpOS1dwMWFwVUY5WEQ3dk5GcmZmUFRPRHpxNU96TTF6elc4aUlxSk14VEJMVzFwZWJpN3FhbXVoVkNoaisveUJBRHE3dXVCeVRYQmNMQkZkMWpXN2RzUE5GY0N5MnFrejc2UzdDWFFWR0dacFMxSXBsYWlycVVOdXJpTnUvNmh6RkozZDNRaUh3MmxxR1JGbG8rV1RSWWxvNHpETTBwYmpzTnRSWDFzSGxVb1YyeGNJQnRIZTJRR1h5NVhHbGhFUkVkR1ZZcGlsTFVPaFZLS3V1Z2I1ZVhseCs1M2pZK2pzNmtRb3hONVlJa3BOUjNjWGxBcCtoQkpsQXY1THBDM0JZakdqcWI0SmF2VmliMndvRkVaN1Z6dkd4eWZTMkRJaXlrYnpuQmhLbERFWVptbFRFd0NVbEpTZ3Vxb0t3cExLc1JNdUY5bzdPaEFNQmRQWE9DSWlJcnBxRExPMGFjbmxNdFRYMVNNL2QzRllRVGdjUmtkWEo4Ykd4bGlwZ0lpSWFCTmdtS1ZOU2FmVll2dTJiVERvRGJGOWMvUHpPTnZTQXIvZmw4YVdFUkVSMFZwaW1LVk54MmF6WVZ0RFk5eEtYcU5PSnpvNk83a1VMUkVSMFNiRE1FdWJoeUNnb3F3TUZlVVZzZEd4b2lpaXM3c0x3OFBESEZaQVJFUzBDVEhNMHFhZ1VDalExTkFBdTgwZTJ4Y01CWEd1dFpVcjh4QVJFVzFpRExPVTlYUmFIWGJ1MkE2ZFZoZmJOenM3aTdNdExRZ0VBMmxzR1JFUkVhMDNobG5LYWthakVidTM3NFJTcFl6dEd4NGRRV2RYRjZMUmFCcGJSc2tjSDJSOVRpSWlXanNNczVTMUxCWXpkbXpiQVlWY0RnQVFveUxhdXpvd01qcWE1cFpSTW84Nm5PbHVBaEVSYlRJTXM1U1ZISFlIdGpjMlFaQXRUUFdLUkNJNGMrNHN4OGNTRVJGdE1ReXpsSFVLQ3dyUlVGc0xDQXRCTmhnTTRzelpac3h4ZVVraUlxSXRoMkdXc29ZQW9LeTBGRldWVmJGOWZyOGZwNXZQd09malFnaEVSRVJiRWNNc1pRZEJRRTFWRlVxS1MySzc1ajN6ZUtmNUxJS3NXRUJFUkxSbE1jeFN4cE1KQWhycUc1Q2ZseGZiTnpNemd6TXQ1eEFPaGRMWU1pSWlJa28zaGxuS2FJSWdZRnRURXh4MlIyeWZhM0lTNTg2M0locmgwclJFUkVSYkhjTXNaU3dCQWhvYjZ1T0M3S2pUaWZhT2RrUkZMazVMUkVSRURMT1VvUVFBOVhXMXlNL05qKzBiR2g1R1IzY1h3Q0JMUkVSRUZ6SE1Vc1lSQU5UVVZLT3dvREMyYjJSMEZKMWRuZWxyRkJFUkVXVWtXYm9iUUxSY1pXVWxTb29XcXhhTWpZK2h2YU1EN0k4bElpS2k1UmhtS2FPVWw1YWh2TFFzdGozaGN1RjhXeHRFUmxraUlpSktnR0dXTWtaSmNRbXFLaXRqMjVQVFUyZzUzOHJKWGtSRVJKUVV3eXhsaE1LQ1F0UldWOGUyM1ROdW5HczVoMmcwbXNaV0VSRVJVYVpqbUtXMGM5anRxSytyaTIzUHpzMmgrZHc1UkNJTXNrUkVSTFF5aGxsS0s2UEJnRzBOalJBdWJuczhIcHc1ZXdiaGNEaXQ3U0lpSXFMc3dEQkxhYU5TcWJGait3N0k1SElBZ04vdnh6dk5aeEFLTWNnU0VSRlJhaGhtS1Mxa2NqbDJidDhHalZvTkFJaEVJbWcrZHc2QllERE5MU01pSXFKc3dqQkxHMDhRMEZUZmdCeGp6c0syS0tMbGZDdm1QZlBwYlJjUkVSRmxIWVpaMm5DVjVlWElkVGhpMjEwOTNYQk5UcWF4UlVSRVJKU3RHR1pwUStYbjVhR2lyRHkyUFRJNmdzR2hvZlExaUlpSWlMSWF3eXh0R0pQSmhNYTZodGoyOUxRYkhaMmRYTnVMaUlpSVZvMWhsamFFV3EzR3pxYnRFR1FMUmJpOFBpL090Ylp3ZFM4aUlpSzZLZ3l6dE81a2dvRHRqVTFRcXBRQWdIQTRqT2F6NXhBS2g5TGNNaUlpSXNwMkRMTzA3aXJLSzJBeW1SWTJSQkhuV2x2aDlYblQyeWdpSWlMYUZCaG1hVjNackZhVWw1WEZ0bnY3K3pBMVBaWEdGaEVSRWRGbXdqQkw2MGF0VXFPeG9URzJQZTJlUmw5ZmZ4cGJSRVJFUkpzTnd5eXRDMEVRc0sycENTcmx3ampaWUNpSWx0YnpFRm03Z0lpSWlOWVF3eXl0aTRyeWNwZ3ZqcE1WQWJTMG5rY3d4S1ZxaVlpSWFHMHh6TkthczFxc0tGK3lNRUpmZngrbTNkUHBheEFSRVJGdFdneXp0S1pVS2pXYUdob2dYTnllZHJ0eDRVSmZPcHRFUkVSRW14akRMSzBaQVVCamZUMVVLaFVBSUJRTW9iV3RsZU5raVlpSWFOMHd6TktheWM4dmdNMXFCWEJ4bkd4N0t3SUJqcE1sSWlLaTljTXdTMnRDbzFhanRybzZ0ajA0TklTcEtZNlRKU0lpb3ZYRk1FdFhUUUJRWDFzSGhVSUJBUEQ1Zk9pNTBKdmVSaEVSRWRHV3dEQkxWeTAvUHg4Mm13M0F3dkNDOHgzdGlFWWk2VzBVRVJFUmJRa01zM1JWMUNvMWFxdHJZdHREdzROd3U5MXBiQkVSRVJGdEpReXp0R29DZ1BxNnhlRUZYcDhQUGIwY1hrQkVSRVFiaDJHV1ZpMHZMdy8yaThNTEFLQ3RveDJSU0RTTkxTSWlJcUt0UnBIdUJsQjJVcW5VcUt1cGpXMFBEUTl6ZUFGZDFtTVQrZWx1QXRHNmVkVGhUSGNUaUxZa2hsbGFsZHJxNnRqd0FyL2ZqKzdlbmpTM2lMTEYvaEpEdXB0QXRPYU9EODZudXdsRVd4YUhHZEFWczFqTXlNdk5qVzJmNzJoRGhOVUxpSWlJS0EwWVp1bUt5QVFCZFRWMXNXM24yQmltcHptOGdJaUlpTktEWVphdVNIRnhNZlE2SFFBZ0VvbWdxNGZEQzRpSWlDaDlHR1lwWlNxVkdoWGxGYkh0M3I0TENBWURhV3dSRVJFUmJYVU1zNVN5bXFvcUtPUnlBSURYNjhIZzhGQ2FXMFJFUkVSYkhjTXNwY1JzTmlNL0x5KzIzZG5WRFRFcXByRkZSRVJFUkF5emxBSkJFRkMzWk1uYThZbHhURTVQcGJGRlJFUkVSQXNZWnVteWlvdUtZREFzMUFhTlJEbnBpNGlJaURJSHd5eXRTS0ZRb0tLOFBMYmRQekFBdjkrZnZnWVJFUkVSTGNFd1N5c3FLeTJGVXFFRUFQajlQdlFQREtTNVJVUkVSRVNMR0dZcEtaVktqZEtpNHRoMno0VUxpRWFqYVd3UkVSRVJVVHlHV1VxcW9xd01zb3VsdU9ZOTgzQ09qNmU1UlVSRVJFVHhHR1lwSWExV2k2TEN3dGgyVDA4dklMSVVGeEVSRVdVV2hsbEtxTEtpQW9JZ0FBRGNiamNtcHliVDNDSWlJaUlpS1laWmtqQWFqY2pQWFZ3Z29idTNCK3lUSlNJaW9rekVNRXNTVlJXVnNUOVB1RnlZbVoxTlkydUlpSWlJa21PWXBUZ1dpeGsycTNWaFF4VFJjNEVMSkJBUkVWSG1ZcGlsT0pWbEZiRS9qemlkOEhpOGFXd05FUkVSMGNvWVppbkdiRGJEYkRZREFNU29pTjYrQzJsdUVSRVJFZEhLR0dZcHByeTBMUGJua2JGUkJBS0JOTGFHaUlpSTZQSVlaZ2tBa0dQTWlZMlZGU0dpdjc4L3pTMGlJaUlpdWp5R1dRSUFsSmN0OXNxT2pZM0Q1L2Vuc1RWRVJFUkVxV0dZSmVqMWVqanM5dGgyWDM5ZitocERSRVJFZEFVVTZXNEFwZC9Tc2JJVHJnbDR2S3hnUUVSRTYrOGYvdXpqa24zLzV6OS9pKzcrNGFzNnIxR3Z4WHR1T1lDYThtSUFRSGZmTUg3ejBsdVk5L3BXOWZxcG5vL1NnMkYyaTlOcXRjalB6WTF0WCtCWVdkcUVqajE4czJUZjU1NXF4dHVEMDNIN2JEb1YvdVNHYXV3dnNRQUFUZ3hPNHh1dmQyUEtHOXlJWnE1S3F0ZDJwVko5THpiemUwdlo2d1B2dmhrMTVVV3g3UjMxbGRCb1ZQamhyMzZYRWVlanRjVXd1OFdWbDVZQmdnQUFtSnlhd3R6Y1hKcGJSSlErZjMyNEh2dExyYkh0d3pXNU1LZ1YrSk9uejZheFZlbXgxdThGMzF2YVNLV0Z1Wko5WllWNUNZN2NtUE9aakhxRXdtRjRmYXdTdEI0WVpyY3dsVktGZ3J6ODJIYmZBSHRsYVd2Ym5tOUtzQzhuRFMxSnY3VitMNjcyZkhrR05memhLR2I4b1ZXM2diYU9DNE9qcUs4cWxlemJxUE1wRkhKVUZPZWp0cUlFdGVYRnlMV1oxMlQ0QkNYR01MdUZGZUZQTDNRQUFDQUFTVVJCVkJVVlFaQXQ5TXJPek16QTdYYW51VVZFNlhWNnhJM3J5MjF4Kzk0Wm1VbFRhOUpycmQrTEt6MmZTaTdEN2lJekRwUmFjYURVZ2dxcmZrMkdUOURXOEt2ZnZZYjMzbm9BdFJVbEFJRE9DNE40NXFWakczYSt2Mzc0STFBcUdMRTJDdC9wTFVvbWs2RzRxREMyUFRBMGxNYldFR1dHdjN1eEhmLzlobXBjVjdad08veXQvaW44MCt2ZGFXNVZlcXoxZTNHbDV6dnlpZXVoVnJEZ0RxMk94K2ZITDU5OUpXM25ZNURkV0h5M3Q2aGNod01xcFFvQTRQZjdNZUdhU0hPTGlOTFA3US9oUzBmYTB0Mk1qTERXNzhXVm5vOUJsb2hTeGQ4V1c1QUFvTFM0SkxZOU5ESU1VUlRUMXlBaUlpS2lWV0xQN0JhVVl6TEJhRFFDQUNMUkNFWkdWajhvbm9pSXRpYURUb3U2eWhKVUZPZWp3R0dGMVp3RGxVcUpZRENFbVRrUEJrYkdjTEtsRXdNajQ2cysvN1U3NnRGVVV3YUx5UWlGUW80NWp3KzlBNk00M3R5R0lXZnlPNHByWGI4MmxmTWxPbWFwUC9yQXUrTzJ2L2oxSCtCai8rVk8xRjZzWFh0SktCekcvL2V2UDBVb0ZFNTRubnk3Rlo5LzZQNjRmVjVmQUYvNXQ1OGhFb211MkliTmltRjJDeW90V3V5VkhYV09JUlRtN0dES1hsVTJQZTVwTE1DK0VndHlEV3JJQkFIajh3RzhOVENGbjUwZXhJUW45Vkk0VjFxelZTWUExNWZiY1V1MUEzVU9BM0lOYXVpVWNnVENVVXg0QXVoMmVYQnlhQnJQdFkvQkg0NUlubS9ScW5DbzNJcGRoV2JVMlBVb3pORkNyNUxERTR4Z3doUEF1ZEZaUE5NMmluUE8yWlN2WWZuNTc5MVdnSnNyN1NqTTBVSWxsOEhsRGVEMGtCdFB0SXpnL0hqeVVueHJYYjgybGZNbE9tYXBiOTZ6TTI3N3dMZGV3VC9mdlFNSGxwVDhBb0JBT0lvN2ZuQTA0WHNPTFB6TS9PeEQrK0wyemZoRGVPOFAzMEpvaTRhQks2R1F5L0grTzIvRWpyb0t5R1RTRzd3YXRRb2F0UXA1ZGd2MjdhakhtYlp1UFA3OEd3aUZFNGV6UkdyS2l2REI5OXdDdlU0VHQ5OXFNc0s2M1lnOTIydngyb2xtL082MXQ2LzZldExwK0prMlNaaFZLaFNvS1N2QytlN0VGWWFhYXNzbCs4NjBkVy9aSUFzd3pHNDVhclVhanR6RnBXdUhoZ2JUMkJxaTFaTUp3TU1IcS9EZ3JtTElMdFpLdnFUTW9rT1pSWWU3NnZMdytYV3FZMXJyTU9CTGh4dFFaZE5MSHRNcTVTZzE2MUJxMXVIV2FnZWFSMmZRTSttSlBhNlV5L0NYNzZyRDRlcGN5R1dDNVBsR3RRSkd0UUtWVmozdWFTckE4eDFqK01yTEhRaUVVLyt3dXJiRWdyKzl2UkZtclRKdWYxR09Ga1dOV3J5M3NRQS9QVDJBZjMyejl3cXVPdk04MFRJaUNiTnFoUXo3U3kxNHRkZVY4RG0zVkRrays1N3ZHTHVxSUZ0bFZtUFBydDJyZnY1cXpYbm0wTm0xc1pNVTFTb2xkalZVcFh6OHJvWnFBQUorK2V6TEtSMWZuRy9IcmRmdFhuRVNsUURncG10M0loeU80TVUzVDZmY2xrelQzak9BMlhrUGNnenh2MGVhYXNxVGh0bHROZVdTZlNmUGRheEg4N0lHdyt3V1UxeFlCQUVYRjBtWW51TFN0UVJnNFlOQmtNdWhrTXNobDhrZ1Z5aWdrTWtoVThnZ2x5bWdVTWdobDhzaGx5c2dsOHNnbDhrQlllRW5TUkFFeUdRQ0FBR0NzUFEvUUJCa2NkdDRjV3pOMnZ5bDJ4cHdSKzNLUmN0ek5Fcjh3N3ViMXV3MUx5bXo2UENkKzNaQnIxcmRyMUM5VW43WnRpOTFSMTBlSUFCZmVpRzFDVlFOdVViODBiN3lGU2RSQ1FBK2NrMHBBdUVvZm5DaUwrVzJaSnJYTDB4aXdoT0FRNitPMjM5anBUMXBtTDI1eWk3Wjk1czI1MVcxdzZDVXcydzJYOVU1c2wwb0ZJWkNJWWNnU0wrZzdXcW93ckV6NTlFL2ZQbmZBYmRkdnpmMkJWVVVSVVFpVVNnVThvVEgzbkpnRjg1MVhzQ1lLLzBsMi95QnhkWHNOR3FWNVBGZ0tJeG9OUDRMVTFRVWNlSnNCdzRmdkNadWYzMWxLV1NDZ09peStTdzJjdzd5SGZGZjNrYkdKekU2TVhXMXpjOXFETE5iaUNBVFVGaTRXSTVyYUpqRm16Y2JBWUJNTG9OU3FZSktxWVR5NG44cXBSSksxWko5Q2lXVVNoVVVpb3RCVlNhTHJRUzN2dFltek42L3JUQnBHQlFCaENKUnFPUUxRUzdmcUVsNDNOWDQxSUdLcEVFMkZJbENFQVFvRXZTNFhvNC9ISUZLTHBQME5BUEFIYlY1K1BXNUVad2R2WHl0MTA4ZHFJaWRJeXFLQ0VmRjJQdXgzTWYybHVHbDdnbjBUbmtTUHI2UjVvT0x0NkVOQ2Q1Zlh5aUN5TElQOTZnbzRxbldVWHo4MnZLNC9kZVgyeEtHZ1NLVEZ0VTJROXkrem9sNWRMbm1yN0wxVzgrWWF4cW5XanJSTXpDQ3NjbnBoZEFwbDZPcHBoejMzM0VEVk1yNHY4TzkyMnBUQ3JNeVFZREg2OGR2WG5vTHJkMTlDSWNqc0Z0TWVQZE4xNkt4dWl6K1dKa01CNjlwd2hNdnZMR20xN1lhWC83bWoyTi9UalIrOWlkUEhrazRadmZ0c3gyNDljQ3V1Q0ViT3EwYTVTWDU2QjJJbjlQU3hGN1poQmhtdHhDSHpRNlZjdUdXbzkvdmgydHlNczB0b2lzaEV3U28xR3BvMUJxbzFXcG9OQnBvMUdwb05HcW9WV3FvVkNvb2xjcUVZOWcyRTYxU2prOWZWeW5aN3dtRzhjOXY5T0JJNXpqODRRaktMVHA4N2xBVkRpMHIxTDhXOXBWWUpQdE9EYm54dFZjNzBUZTljTGZEcGxOaFY2RUpkOVhuSTVxa1dFanZsQWZQdERseGNtZ2FGNmE4Q0VXaVVNcGx1S1hLamkvZVVnZXRNcjQzNnIwTitTbUZXWmtnd08wTDRSdXZkK0dWSGhlQ2tTaEt6VG84ZktnU04xYkU5MHJLWlFJZTJGbUV4MTd1VFBIcTE4L2g3eTBHa2tUalo3L3dYRXZDTWJ0UHRZN2lZM3ZMNG9ac21EUks3QzR5NGRSUS9HSXd0eVRzbGIzNlNiQTlNd0djUHZQT1ZaOG5GUmF6R1JYbEZSdnlXb21Fd2hIOC9EY3Y0V3lIZEloS09CSkJjM3NQYkpZYzNIWm9UOXhqcFNrdS94b09SL0NELzNnT1R0ZGliNk5yZWdZL2UrcEZQUHpSKzFDd3JHZXlvYW9VVDZ6aU9qTEY3THdIN2IyRGtxRGVWRjB1RGJQTHhzdUdJeEUwdC9Xc2R4TXpIc1BzRmxKWXNOZ3JPenc2QXJBY1YwYVJDUUswV2kyMFdoMjBHdTFDU05Vc2hGZU5SZzIxVXJXdXZhZVJTQVNSYUFUaGNBVFJhQVRoU0FUUmNCU1JhQmlSU0JUaGNCaVJhQVNSU0JUUmFCU2lHSVVZQlVSRUFWRkVWQlFoaW9DNHNCTlJNUnEzdlZEK1RYcnI3VXJkVnBNTG8xcjZxK3ZSMzdiR0JaMithUzhlZWZZYy92YzlPN0czV0JvK3I0WW13UzNQWHpZUHhZSXNBRXg2Zy9oOTl3UiszeTJkY1IySVJQRVh2enVQMzNkTFozbUhJbEc4MERtT1lwTVduOXdmSDFoU1hmNDFHSW5pczArZWlSdW5PK0QyNHRIbld2R2pEKzVCalQyK1ovTDZjanVBOUlmWjFacndCUEJHM3lSdXFvd1BxamRWMkNWaDl1YksrUEd5b1VnVXozZXVicmI5VXZQQkNLWTNjQlhGOUVWWklCZ0tKUXl5QUNDWHlXRE9NU1NjakpSajBLVjAvdFBudStLQzdDVlJVY1FyeDg3Z1ErKzdOVzYvVWE5RGprR1AyZm4wMzExWXJlTm4yaVJodHJHNkRMOTU2YTNZZG81Qmg1S0MzTGhqem5mM3crdFBmWkxyWnNVd3UwVm9ORnBZclJlL3pZb2lSa2V2Ym53WXJZNEFRS1ZTUWF2VFFhL1ZRYWZUUWFmVlFxZlhRYXZWeHNZelg0MUlKSUpnS0lSZ01JaFFLTFQ0WDNoeFh6QVVRamdVUWlnVVhnaXJVWEdEdnR6a1gvVVo5cGRLZyttSndlbUVQWFpSRWZqKzhiNDFEN1BETXo2VVdlSS9tQi9hVjRaTzF6eWNjLzdMUHQ4WGlpUU1zZ0Nna0FuSU0yb1Fpa2ovUGh3R2RZSm5TRDNYN293THNwZEVSUkgvZm5JQWYzOW5ZOXgrdTE0RmgxNTlSWlVmTXMwVExTT1NNSHRqcFIzZldMTEttRjJ2UnRPeUx3U3ZYWEJoMXMrS0xxdGgwR2xSWDFXS2tnSUhIRll6TERrR21JejZoR05tQVVDZFlCeHBJajBESTBrZkd4NUxQQTdhcU5kbWRaanQ2aHZDcEhzV052UGl6NmM1eDREQ1BEdEdMbDV6WTNXNTVCUGlWRXYyZmdsZFN3eXpXMFJoUVg3c0g0RnJhZ3FCWVBaK2FHVUxsVW9GbzhFQWc4RUlnMEVIblZZUHZVNEh1VHp4UkliTGlZb2lnZ0UvL1A0QS9JRUFBZ0UvL0lFQS9QNkZQd2REUVFSRElZako3bWx2RXZVT28yVGZtMzNKaDh5MHJWQithcldlYlhmaU04dUdPalRtR3ZHcmorekhtLzJUZUtGekhLLzFMdHplWDRsRnE4SU5GVFkwNWhsUlp0R2h3S2lKbFJkTEpOVUpaeWVIa3ZjUXRrOGtmajlzZWxWV2g5bmpBMU1ZbnZHaHlLU043Y3MzYWxEbk1LTGo0alhmVkdtWGhJSGZuT2NYK3l1bFVpcHcxODM3c1hkNzNjSjQreFNsK2xYZDUwditjK2llU3p5MldhVlNKdHlmTFVRQUo4NjI0OTAzWGh1M3Y2bTZMQlptdHkwYllqQXo1MEZYSCtlK0FBeXpXNElBQVFYNUJiSHRrZEhrMzNwcEZRUUJPbzBHQm9NQlJvTXhGbUJUN1lXNFJCUkYrUHcrZUwwK2VIMCsrUDErQkM2R1ZwOC9nR0FveUtFaGdLVFVGQUFNenlidkRiMWNvRnlObjcwemlNWmNJMjVlVnVKSklSTndZNFVkTjFiWU1lc1A0Y25XVWZ6NDFFRGN4Q1pnWWR6djV3NVY0ZTdHZ2l1YUtKYnFrU3YxTkk3UEp3NEt5OGZuWmhzUndKT3RvL2pzd2ZndkdUZFYybU5oZG5rVmcvSDVBRTRNYnUxWjRGZEtxVkRnNHcrOEJ5VUYwdkptcnVrWlRFN1BZbXBtRGtxRkhIdTMxNjNxTlZiNkxhZEkwaGtRQ0daLzcvcXBsazdjZm1ndjVFc21hemJXbE9ISTBWUFFhZFNvS0k2L3MzVzZ0WXVyZDE3RU1Mc0YyS3hXYU5RTHR5ZURvU0FtT2ZGcjFRUUFhbzBHNWh3emNuSVdncXZSYUx5aTN0WmdNQUNQMXdldnp3dXYxd3V2endldnh3dS8zeWVaZVUxU2lVTFhTdlZCRTlWeHZWcVJxSWhIZjl1SzIycHk4ZERlc29TMVpuTTBTbngwVHlsdXI4M0ZaNTQ0ZzVHTGdWdXRrT0ZmNzkySnhqenArTmRCdHcrRE0xNk16UHFoa3N0d2QyT0I1SmhVclBSVGxLeXFnVGVZZUlHQmJQS2J0bEY4Y244NWxFdXU4YVpLTzc1My9BSnlORXBjVXhoZk91dTVkbWZTeVhtVTJLRTlUWklnTyttZXhVK2VQQkpYSHF1bXZHalZZVmFSNUdjVUFHd1dVOEw5SHE5dlZhK1ZTVHhlUDFxNkxtQm4vV0lOMzN5N0ZWYVRFUlVsQlpMSnZSeGlzSWhoZGdzb0xGejhRQndkZFRJd1hRRkJFR0F3R0dBMm1XQXltV0EybWFCV3BUWnVNUndLWVc1Ky91Si9jL0I0dmZCNXZRaEhzajgwcEpNbkdKRk1BTFBxa3ZlQ0w2OC91cGFPZEkzalNOYzRtdkp5Y0xqR2dkdHE4bURYeDdjbDM2akJYeDJ1eDZjZlB3TUFlSEJuc1NUSURzMzQ4RCtmYTRrYjU3cS8xTHJxTUpzc3NBSkE4WkxiOEV1NWZjR0UrN09KMnhmQ3l6MHUzRjY3T0VtbXlxWkhVWTRXdTRwTWtpODJ6MXhsYmRtdGFHZUN4UkplUEhwYVV1ZlZiRFJJamt0VllhNGQ3YjJKRi9TcHJ5aVI3UE40L1ppWnkvenhzc21HRHkxMTdFeGJYSmdGZ1BxcVVsU1d4UDh1NkJ0eVl0Szl1cFVCTnlPRzJVMU9wVlRCYmx1OHRUYnF2UG9TTkp1WlhDNkhLY2NFc3lrSEpwTUpwaHhUU3IydWZyOS9NYmpPeldIZU00K0EzNzlpRHhtdHp2aDhRQkptZHhXYThGeDc0bUN5ZkhXbzlkQTZOb3ZXc1ZsOCs2MEwrT3pCU2p5NE0zNTV5dDJGWmhUbWFEQXk2OGZ0Q2VyamZ2OUVuMlRDVmw2S2s3MFNxWFVZY0RUSk9PS0Q1ZEwzdyswTFlTeko4SU5NSWs4aEREemVNaHdYWmdIZ1VJVU4xeFRHOStpZEdabkIwRXoyOStadHRLVVRsQzVaL2dWZEpnaTRkbWY5cWwvandPNEdIR3MrRCsreXNiTkd2UmFIOW15VEhML1NoTEYwaVVTamt2SEUxZ1R2M1hKOVEwNk11YWFSWjErY3RGcFdsSWVxMHNLNDQwNnlWellPdyt3bWw1ZWJGNXRaNm5hN3VlTFhjb0lBbzhFQW05VUtxOFVLazhsMDJXL1B3VkFJTXpNem1KbVp3ZXo4TE9ibVBRaUhzbis4VnJab0hadVYzTmEvdlRZWFB6NDFJQWtuUnJVQ0QrMHRYZk0yRkp1MENZTlFLQkxGZDQ5ZGtJUlpBTWd6TG9UWlJEMmp5NGRKeUFRQjkyNHJsQnlYcXZkdks4TGo1MFl3czJ6c3JFMm5TdGkyazBQcFh6MXB1WEJVbEl3bkxrclNxN3pVbVpFWjlFNTVVR2xkL0JuWldaQ0RQY3NxV3F4RmJka3RLY0UzOUZ1djI0MlJNUmVtWnVaZ011cnhucHNQb0RoZk9xWTJWVWE5RHAvNDRIdncxSkUzMFQvc0JBUUJsU1VGdU9md1FlaTAwaTk1eDV0VFd4bHZJM2w5ZmhqMThSVlBEdTFwUW52dkFOeXo4eWpPdDJQSW1iZ3l3NG16N1hqZnJkZkZ0dXNxU3FCZU1zRXRHQXJoWEpMU2FGc1Z3K3dtbDVlMzJFTXhPc1piYXNCQ2I3WFZhb0hOWm9YVmJJVkt0ZkpFTGEvWEEvZk1MTndYQTZ6UDUyV1BheHE5MUQwaHVmMnVVY2p4clh0MzRxdXZkT0g0NEJRaVVSSGI4M1B3aFp0cjEyVUZzUC80ZzJ2eGNzOEVYdWdjUi9Qb0ROeStoZEJvMDZudzBONnloTSs1TkNsTFRQRFQ4N0c5WmVnWW44ZndyQSs1QmpVK2YzMDFHbk9sVlJ0U1pkZXI4TzM3ZHVHcnIzVGk3T2dNQkFIWVUyVEJuOTFVQTVOR09vSHU4WmJNNjlseSswS1NJUnNQN2l6RzBiNUpPT2Y4YU1nMUpxMVU4VVRMQ1A3SGpUV3g3UU9sMXJoS0VMNVFCQzhscVA5TGwrZDBUVWxxblJZNHJIamtFeDlFTUJTT3Jmb2xpbUxTRWwycHlMZGI4ZDgrOUY1RUlsRUlBcEl1QnRQZU80amV3Y3o3WWpMa2RLR2hLdjZMdE4xaXdoYysrU0RDNFRDVUNnVysrUFVmSkh6dTZkWXUzSG5EUGlndnZwZnFaWlVhenJaZlFEQVVUdlRVTFl0aGRoUFRhclV3NVN6YzFoQ2pJc1ludHVndmIwR0F5V2lFdzI2SHpXcUR3WkI4TEpjSUViT3pjM0M3cHhmQzYrd01Rdnlsa1ZHT0QweWhjMklldFk3NHY4ZDhvd2JmZU45MlJFVVJrYWdZTndsb3Jja0VBZStxenNXN3FoYysxRU9SS0NLaW1IQXhCUUJ3enZseDRlSnlzVDJUSGpRdEd6TmJZemZnMXgvZEQxOG9FcHZnRmhYRmxNYllKVk5sMCtPNzc5K05VQ1FLbVNBa25RaDN0RzhTcDRjM3J0aC9xdHJINTNCOVJmenFiU1ZtTFo3NHd3TUlocU5RSzJRNDhLMVhFajczdCsxaitPekJ5dGpmeC9LU1ppOTJqY01YNHRqMTFUamUzQzRKczVmRWdpeUFOMDYyNElaOTIxZjFHaDZmSDNydHdwZFErUXIvanFkbjV2RDQ4Nit2NmpYVzI4bHpIWkl3Q3l4TUlsWXFWbzVlL2tBUXplMDlTU2ZRY2VLWDFPWmU5M0tMeTg5ZEhKdm5tbkloSE40Nm9Vd1FCRmdzRnRUVjFPTDZBd2V4OTVvOUtDc3RTeGhrL1g0L2hrZUdjYmFsQmErOThRWk9uajZGN3Q1ZXVDWW5HV1F6a0FqZ3l5KzJKUTBqTWtHSUM3SXY5NnovbHppbFhKWTB5RVpGRVY5OXBTczJhLzZKRlhwQkx3VlpFY0RQend5dHVqM3VKY01MbEhKWjBpQTdNdXZIUDd5Y21ldTZQMzArY1crYmdJV0tFQ3VaRDRieHdncXJlbkhpMStxZGF1bkUyK2VTLzh4RVJSRlB2L2dtT3Z0Vy8vUDcxSXRIazk2Q3YyUndkQnpmL2NVem1QTms1dEM1ODkzOWVQdHMrNnFmbjJ6b2hHdDZCbjNEL1BsZGpqMnptNVFBSUM5dk1jdzZ4OGJTMTVnTklwUEpZTEZZa0d0M3dHRjN4RzdSTEJlT1JEQTlQWTJwcVNsTVRrL0I3L054MkVDVzZabjA0T0VubS9HUGR6WEJ2a0sxZ2xkN1hmaWJJMjI0cFdyMTQvZXV4dWlzSC8vNFNpZU9EU3pXTW4ybXpZa2RCYWFrbFFxaW9vai85Vm8zQnR4ZWZIaTNkT1oyS3I3MlNpZis0SnBTTkt3d1ZLRjFiQlpmL0cwclhKN01yR0x3MmdVWG5tb2R4VDFOcTZ2bzhFVExTTUwzZU5EdFEvUG96TlUyYjB0Ny9QblgwZEU3aVAwN0cxQ1ViNGRHcllMWDUwZnY0Q2hlTzNFV3cyTXVWSmNWcmZyOFBuOFEzL2wvVCtQYUhmWFkyVkNKWEpzRmFxVVNIcDhQUTA0WHpyYjM0bXg3VDhiLzNuNzhoVGZRUFRDQ2ZkdnJVSmhyaDBhalFpUWNnWHR1SHQzOUt3L3RHWEs2TUQ3cFJxNHR2cHdjZTJVVFk1amRwQXhHSS9TNmhjSG5rVWdFazVPYnN6QzRJQWl3V2F6SXk4dUR3MjVQV25uQTcvZGhmTUtGQ2RjRVptZG5XWjVzRTJnZG04VUhmbm9DNzk5ZWlKc3E3Q2kxNktCVHl1SDJoOUEyUG9kbjI1eDR0WGZsM3AzVit2RFAzOFl0VlE3c0xEQ2gxS0tEUmF1RVFpYkFHNHBnZkQ2QXJvbDV2TjQzaVZkN1hRbHI0SDdscFE2ODJUZUorN1lWb2lIWENJTmFBYmN2aEhkRzNQako2VUcwajg5aFg4bnFsK0NkRFlUeDhWK2R4cjFOaGJpOU5oY1ZGaDIwUzk2Ykk1M2plTEZyUE9QRHdEKzgzSUczaDZaeFQyTUJhaDBHR05VS0JDTlJqTTBGY0NMQjhzVkx0WTNQb1cvYWkvSmx5dzQvdzRsZmE2SzFxdyt0WFgxSkgrL3VIMDQ2Sm5TcGxZNDVkdVk4anAwNXY1cm1wZlRhNjNIY2NndkIrOG9uYXhsMFdrbmxpS2dvNG5ScjE2cmFzZGtKajM3dCs1bisrNHhXb2FhcUdxVWxDNzA2bzg1Um5HOWYvZTJPVEtUWDYxR1lYNEM4dkR5b2swemc4bmk5R0o4WXg4VEVCT2JuNXpQK2czc3JlR3dpSC90TFZsOS9raWhWVnAwS1QvM2hnYmdoSjFGUnhOMy9mZ3l1ZFZpMjkvamdQQjUxYk16dFg0dlpqR3QyN1Fhd1VLWG0xSmwzTnVSMWFlTzg2N3JkT0h4b1Q5eSs5cDRCL09pSkY5TFVvc3p5MkNPZmlCczd4WjdaVFVpQWdMd2w0MlhIeHBLUEhjc21LcVVTZVhsNUtNakxoOUdZK1BicDNOd2N4aWNtTU81eXdldk4vQ0xhUkxRKzdtc3FsRXdDZkxOL2FsMkNMTkZhMG1yVU9IaU50Sjd1MGRPdGFXaE5kbUNZM1lUTVpoUFU2b1hleW1Bb2lLbnB6S3NobVRKQmdNMWlRVkZoSVd3MmU4TFozVjZmRDg0eEowYWRUdmo5L2pRMGtvZ3lpVkd0d0FNN3BXTTJmOW04K2tsSlJPdGxXMjBGT2k0TUloUUtJOTloeGYyM1h5K3BwM3RoY0JUZC9jTnBhbUhtWTVqZGhCejJ4Y2t1WTJQakNldGFaanE1WEk3Q2dnSVVGeFZCcDlWSkhvOUVJaGdiSDhlbzA0bVpHWGNXWGlFUnJaVmJxeDE0czI4Sy9uQUUxVFlEdm5ocnJhU2U3anZEYnJ4OW1YRzJST253NGJ2ZkJXQmhjcklpd2J5UGNDU0NwMy8vMWtZM0s2c3d6RzR5QWdDSFl6SE1qcnV5cTdhc1RxZEhTVkVSQ3ZMekpaTzVSQURUVTlNWUhSdkZ1TXVGYUlSMUlva0krTXFkVFFBVzZ2MG1xaThjaWtUeDlkYzRjWVl5VzZJZ0syS2hWSm5UdFRrbmNhOFZodGxOeG1qTWdVYTljSHNpRkF4aHhwMEZKV2dFQVhhckZjWEZ4YkJacE92R0I0TkJESStNWUdSMEJQNEF4N3NSVVdLSmdxd0k0S3V2ZHFGbmttUG9LYnVFd21FOGVlUW9LeGlrZ0dGMmszSFk3YkUvVDB5Nk1ucUl3Y0pFdFZ5VWxaWENvSmZPY0orZG5jWGcwRERHWGVPSVJxWGxqWWlJVmhJSVIvSFZWenJ4YkR1THpGUG02dWdkUkdHZURWcTFHaEFBOSt3OE9pNE00bzJUTFhEUHpxZTdlVm1CWVhZVEVRRGs1aTRPTVpqSTBDRUdNa0ZBWGw0K3lzdEtKZU5oeGFnSTUvZ1lob2FITVRzM202WVdFbEUyZWJOL0VyVjJJM0kwQ2dnQVJ1ZjhlS3QvQ2o4L013VG5IQ2VGVW1iNzk4ZWZUM2NUc2g3RDdDYWkwK2xpNFRBU2lXUmNGUU9aVEliQy9BS1VsWlpDbzlIRVBSWU9oVEF3UEl6aGtXRUVnNW01SWhFUlphWS8vYzI1ZERlQmlOS0lZWFlUV1RyeHl6VTFtVEczNWdWQlFHRitBU29yeXFGU3haY2JDUWFER0JnYXhQRHdNTUtjMEVWRVJFUlhpR0YyRThsZFVwTExOYkUreTNoZUNRR0EzVzVIZFdVbGREcDkzR09CWUFEOUF3TVlIaDFsVlFJaW9sVXltODNZYzNFMU1LSXJ0VmxXajJPWTNTVFVhbFZzVmF5b0tHSmlNcjFoMXBTVGc1cXFhcGhNcHJqOWZyOGZmZjM5R0IxelprelBNUkZSTmpPYnplbHVBbEZhTWN4dUVqYXJMZlpudDNzYWtUVDFkbXExV3RSVVZjVXQzQUFzakltOU1OQ1BvZUZoaGxnaUlpSmFNd3l6bTRUTnVsaWZkWEp5Y3NOZlh5YVRvYXkwRE9XbHBaREpGbXM5UnFOUkRBNFBvVzlnQU9GUWFNUGJSVVMwMmN6TnorUDBKcms5VExRV0dHWTNBWmtneFBYTVRrNXQ3RW9oVnFzRjlUVjEwR3Exc1gwaUFLZlRpZDYrQy9EN1dScUhpR2l0aE1OaFRMdmQ2VzRHVWNaZ21OMEVja3ltMk5LdmZyOGZYcTkzUTE1WHJWS2pwcVlhZVk3Y3VQMnpzN05vNyt6QTNEeUxQUk1SRWRINllwamRCT3hMZW1WZGs1UHJ2dWFYQUtDb3NCQlZWZFZ4YTBtSHcyRjA5L1JnMkRrS2lKbTc4aGdSRVJGdEhsa2JaaCtieUU5M0V6TEhoQWM0M3Jaa3h3YThOeE5Sb0xrenlZTjVxejd0b3c0dU8wbEVSRVNwazEzK0VDSWlJaUtpek1Rd1MwUkVSRVJaSzJ1SEdTeTF2OFNRN2liUVZUZyt5SWxpUkVSRXREcnNtU1VpSWlLaXJMVXBlbWFKS0h1d0o1NklpTllTd3l3UmJSaFdxeUFpb3JYR1lRWkVSRVJFbExVWVpvbUlpSWdvYXpITUVoRVJFVkhXWXBnbElpSWlvcXpGTUV0RVJFUkVXWXRobG9pSWlJaXlGc01zRVJFUkVXVXRobGtpSWlJaXlsb01zMFJFUkVTVXRSaG1pWWlJaUNock1jd1NFUkVSVWRaaW1DVWlJaUtpck1Vd1MwUkVSRVJaaTJHV2lJaUlpTElXd3l3UkVSRVJaUzJHV1NJaUlpTEtXZ3l6UkVSRVJKUzFHR2FKaUlpSUtHc3h6QklSRVJGUjFtS1lKU0lpSXFLc3hUQkxSRVJFUkZtTFlaYUlpSWlJc2hiRExCRVJFUkZsTFlaWklpSWlJc3BhRExORVJFUkVsTFVZWmxlZ1ZtVDIyMk5VSzZCVnl0UGREQ0lpSXFLMHlleTBsa2JYRkpueHhFY1A0RUNwTmQxTlNlb1QxNWJqdWY5NkVGKytyUUZOZVRucGJnNFJFUkhSaGxPa3V3R1o2TVlLTy83K3prWW81VEw4NDEzYjhLZlBuTVdwSVhmQ1kvL3BmVHRRbUtOWjh6Wk1lWVA0OUJObmtqNnVVY2p4N3ZwOGFKVnkzRkdYaHhlNnhtT1BQYlMzRElLUTJ1djg4TzErSENxM29kWmhTTGx0UDN5N1ArVmppWWlJaU5ZVHcyd0NmZE5lZUVNUm1PUXlxQlV5ZlAwOTIvSEhUNS9GdWRFWnliR0ZPUnFVV1hScjNnYWRhdVhoQTdmWDVzS29YdmpyNjVpWXc5Ryt5ZGhqbjl4ZkRsbUthZmFIYi9manBrbzc3bTRzU0xsdERMTkVSRVNVS1RqTUlJRUJ0eGVQUE51Q1lDUUtBTkFxNWZpbjkyMUhmYTR4elMxYjlNRE9vdGlmTnpKY1JrVnh3MTZMaUlpSTZITFlNNXZFMmRFWi9NMlJOdno5blUwUUFCaFVDdnp6M1R2d3FWKy9nNzVwYit5NEQvN3N4SnErN3JHSGI3N3NNUWZMYktpMkxRd0w2SFRONDlWZVYvemovL3JxaXMvL3hZZXZSYmxGaDg2SmVRREFWMTdxd0ZkZTZraDZ2RXdROFBoSDl5UGZxRUZ6Z3Q1cElpSWlvblJoeit3S1h1cWV3SGVQWFlodG16VktmUFBlbmNnM3J2MFkyU3Z4a1QwbHNUOS83L2dGSk9vckxUWHJvSkJKaHhyc0xqU2ovT0t3aUNNWHg5a0tGL2NuYzJ1MUkzYk5SenJIa3g1SFJFUkV0TkVZWmkvalJ5Zjc0OGFqbWpSSzFOaFRueXkxMW5ZVW1HTEI4L3o0SE42NE1DazVabmVoR1Q5ODRCcDg4OTZkTUd1VWNZL2R2NzBRQUJDS1JQRnN1eE1BOFBDaEtuem4vbDM0ODF2ckVwWWorOUN1WWdDQUp4akc3enJIMXZSNmlJaUlpSzRHdyt4bGlBRCs1a2diUm1iOWNIa0MrTlN2MzhIckYxeVhmZDU2K2ZSMUZiRS9mL3ZOM29USDdDazJRNjlTWEF5MWUxQnAxUU1BZGhXYWNMZ21Gd0R3Zk9jNHByeEJxT1F5TkZ3Y0MzeDNZd0grL1lFOXNaNWJBSGhmWTBHczdOZVRyYVB3QmlQcmNsMUVSRVJFcThFd200SzVRQmlQUEhzT0QvM0hhWndmbjB0Yk93NlVXbU85c3NjR3BuQnlhQnJBd3VJT1AzNXdMejYycnd4bWpSSS9PTkdIcjczYWhhZ29vaUJIZysvL2w5MjR2dHlHTDl4Y0N3RUx2YkkvT05FSEFBaEdvdmpjVTgzNFJmTVFBS0RDcXNjUEg5aUQyMnR6a1d0UTQvUFhWd0ZZZUE5K2RHcGd3NitaaUlpSWFDV2NBSmFpbmtsUDNMWlpvOFR2UG41b3pjNS80RnV2clBpNFRBQStjN0FTd0VKRmdXOGRYZXlWdmJlcEVMVjJBMnJ0QnV3cU1PSHpUNS9Gcjg4TncrVUo0Ty91YUlSZXBjRFgzN3M5ZHZ4UFRnL0NPZWVQYlVlaUl2NzU5VzYwamMvaEwyNnRnMVlweDkvZTNvZ0pUd0FHMWNLUHlMOGR1NEJaZjJqTnJwZUlpSWhvTGJCbjBCeWw5d0FBSUFCSlJFRlVOa3RjQ3F3QThQVDVVWFJQTGxRaVVDdGsrTWcxQ3hQQ1JBRGZXVEpoN2RWZUZ6Ny85Rm40UW90REF5YTlRZnp3Wk9KU1hzOTNqT0hUajUvQnBEY0lBSERvMVFDQXQ0ZW04Zmk1NFRXL0ppSWlJcUtyeFo3WlZZcUlJdnFYbE9oYVR5YU5FcDg2c0RCV2RpNFF4cjh0Q2F6M2J5dUMvV0xvL0cyN0UrM0xoa0dVVzNUUUtCY1hZTERwVlBqalExWDR4bXRkQ2FzZzlFNTUwREV4aDRObHR0aStDb3NPZGJsR3libUppSWlJMG8xaGRva3lpdzVmdld0YndzZWNjMzU4L3VtenNlMjVRSGpOYTh3bWM3Z21GemtYcXhJb1pBSys5Lzdka01zRUtHVXlXTFFMKy8zaENMN3oxbUxJbFFrQ1BudXdFaC9lWFJKNzNCT013S1pUNFFNN2ltQlVLL0MzTDdiSExZSlFaTkxpcTNkdFE1VnRZY0pZSkNwQ0xoTmcxNnZ4Yi9mdndwZVB0T1Bsbm9rTnVXYmFuQjZieUU5M0U0aFc3VkdITTkxTklLSUVHR2FYVU10bFNaZW1UVlN6ZGFPY0dYSEgvcXhWeWxGcWxyYnhKNmNHTWVFSkFBQ0tjclQ0Njl2cXNiUEFCQUJ3KzBMNDAyZk9ZVDRReHJmdjJ3bTdYbzA3Ni9LZ2tzdndsOCszQWdEdWJpekVadzlXeHBiSTdaM3k0SkZuVy9DUmEwcHdiMU1oTkFvNXZ2THVKbnp6YUEvKzN6dUQ2MzNKdEludEwwbGZhVHVpMVRvK09KL3VKaEJSRWd5eldhQm4wb1BIVzBZUWlrUXg3UXZCN1Z1WWlQV0ZtMnNnRXdTTXpRZncwM2NHb0pUTDhBZlhsT0FQOTVSQ28xZ1lXakE4NjhPZlBIMFdnMjRmQU9BelR6VGp1Ky9mQll0V2hmYUpPZXdzTU9PLzMxZ2RHNDhMQU1jSHB2RG52enNQVHpDTXgxN3V4Tmg4QVA5dGZ3VUVBSDk4cUFvNnBUeFdEWUdJaUlnb25SaG1sK2gwelV1cUNxU3l2T3hHK09vcm5YSGJqOXkwRUdRQjRKdEhleEFJUnlFVEJPd3FNTVdDN0ROdFR2ekxHOTJZQzRSanp4dHdlL0g1cDg5aVo0RUovM2wyR0YrNnJTRVdaRU9SS0g3MC83TjM1K0Z4WFlYZCtMOTNkczJ1ZmJSTDFpN0xsbGZzeEZtYzRDU1FoWkMwMlVvcHRBVGVsbTZVTi9BbWZWL0tyMjlwYVlIQ1EwdTNsQUtGOGdJbG1PeUpZOGVKa3ppeEhkdXhMQy9hOTNXMGF6VFNiSGZ1NzQrUlJocmRHV2tralRUUzZQdDV5R1BOdWNzNTk0NlJ2M1BtM0hNdWRPS0g1enNnK3VlR0gvencvUTZNVDN2eHhLMmxjTGg5ZUwyWlF3MklpSWhvWTJDWWpZR1ZCTjZPMGFrVmo3a3RTTmJqNDlzREszbDkwRHVHRXpQTDB2b2xDVjk5N1RxK2VlOE9mUDljTzg1MmpvUTl2bkZ3RW8yRGdhL00vdnIxZXVSWmtnQUFmM095QWEwanpyREhITDNTQzRmYmg5NEpGOW9pN0VORVJFUzAzaGhtTjZFbmJpbUZVaUhBTDBuNCsxUE5JZHVtdkNMK3U3WWJacTBLZDh5czloWEpCNzNqVUNrRS9PeFNOeVk5UHFRYU5FZzFhQ0x1UCtieVFxOVJSdHhPUkVSRXRONFlabU5vMHVQRHlTVytndjlZVmRhcTZyaXpMQVA3ODVJQkFNOWM3Z25PTnp2THBGWGhyKzZxaXVwY1Q3eFloMjJwQm56K2htM0xhc05TQ3p3UUVSRVJyUmVHMlJnYWRucndOeWNiRnQxbk5XRTJWYS9CRjI4cEJRQU1PVDM0dDdQdEt6NFhFUkVSVVNKZ21OMGtGQUx3bFNNVnNNN01OL3VkdDV2ZzlNdzkyR1hRcUpDcTEyQmt5b1BmL01uWmlPZjUrUFpzL1BiTWltRTlFeTdVRDA3aVkxVlp5TFVrNFlPZU1melRlNjFoai92RzNkVkkwV3N3TkRQOUZ4RVJFZEZHd0RDN1NmemhqY1U0bUo4Q0FQRDVKVHhRblkxUDdTdUFSYWRHY3BJYUdtVmdaZUpIZjNvTzdZdXNUTFkvendvZzhBRGE3SU5jRjN2R2tHdEpRbEdLQVZmN0oyUXJneFduR3BDaUQ0eWxQZFU2Rk9Nckl5SWlJbG81UmJ3YlFOSEpNR3FEUDZzVUF2YmxKcU1zelloTW96WVlaQUdnMytGR3ZsV1BiOXhUamJRRkQzTVZKT3RSbm00Q2dKQ3h2WmQ2eHdFQTFpUTFkczRzdEREZnZaVnpReVBlYkdHWUpTSWlvbzJEUGJPYnhKWCtDWHk0SkIxRFRnOEduVzRNT1QwWW52SmcyT25CeUxRSEkxT0Ixd29GOEU4UDFDRGRvRVZWaGhuLzYrVXJ1RG93QVFENHJWMTV3ZlBObnl2Mm5mWmgrUHdTVkFvQjkxVmxvYlp2UExqTm9GSGgvcGx4dnAxalV6amZQYnBPVjB4RVJFUzBOSWJaVGVMb2xWNDhVOWNUc3BoQkpQOTZwZzEvZmxzNTBnd2EvTXVEdS9DWHgrdHhkV0FDOTFUYUFBQWY5SXlGeklJdzRmTGlUT2NJYmlwTXhaMWxHZmpYTTIzQnNiR2YycHNmbkk3cmw1ZDdaRU1RaUlpSWlPS0p3d3cyQ2Evb2p5cklBc0JMMS92eDVaZXZ3TzN6UTZOVTRHc2ZxY0ozN3RzQmxTS3dZdGdQejNmSWpqbGExd3NBMENnVitMMzlCUUNBWEVzU0h0dVZDd0N3VDdyeHdyWCtXRndLRVJFUlVjeXdaemFHQ3BMMUcyYjUyOVB0dy9qQzg1ZnhyWHVyWWRDb1VKUmlBQUJjRzVqQXVTNzVVSUYzTzRiUk9EaUpzblFqUHI0OUM4ZWI3UGpqRzdkQlBUTWU5NS9mYTRYTEo2N3JOUkFSRVJFdGhUMnpLNVJyU1lKSkc5L1BBZ0tBVEtNVyszT1Q4WnM3Y3ZBL2J5bkZoMHZTZzlzLzZCM0RsMTY2RW5LTTB5TUdBK3BDL3p3ekxaZENFUEFQSDl1SnFrd3pBT0JDOXhpT05ReXN6VVVRRVJFUnJRSjdacGRKSVFDUDFPVGk5dzl1dytkKzlRRWFCaDNCYlE2M0R5ZWE3RkdkWjNqS0UzV2RacDBhMjFMMHlMRWtJYytTaEh5ckhubldKT1JaazZCVGhTNHZPNzg5QW9DSGEzSkR0dS9QUzhhMzc5dUJMNzkwQmRQZTBKN1dNNTBqT05ZNGdMdktNb09CZDl6bHhmOTMvRHJIeWhJUkVkR0d4REM3REdWcFJqeDFlemtxTXdMVFcxbVQxQ0hiUjZZOCtMczNHMk5lNzVHU2RIejVjTm1pKzdoOElwb0dKOUU0TlBkZzErY09GT0h3dGpRQWdSWEQvSktFakptZTNPOStiQ2YrN0lXNmtJVVhnTURVWHZQMVRMZ3c1ZVh3QWlJaUl0cVlHR1lYWWRETTNaNE1veFkvZkhndmxETVBVUUdBZHFiMzhxWDZ3SU5Sdzg3b2UxdVhZLzVVV1VEZ1liQ21ZU2ZxN1E1Y0c1akFkYnNEYlNOVDhFdHovYWVmM0pPUDM1MTVrTXZubC9EVXExY3hNdVhCUHord0M1bEdMWFptV2ZCL1BseU9wMTY1Q2lEdzROZVhiaTNGZlF1VzI2M0tNT0ZmSDl5RnAxNjVpdTd4NlRXNVBpSWlJcUtWWXBoZFJGbTZNZmp6L0hHbVk5TmVmT05VSTk1cUN5d2c4RmNuNm1OU1g2cCticEdEK1RNWHRBNDc4ZnkxUGpRTlRlSnEvd1NhaHAzd2l2Nnc1eEFBL0krRFJmajB2b0pnMlRmZWJFVGRUQ0QrL0s4djRkOGUzQVZSQXI1M09qQkd0aVRWaUwrOHN4TEZxWUdIeFB5U2hKOSswSVVIcXJOaDFLaFFtbWJFangvWmgzODQzWUxuci9VaXlra1ZpSWlJaU5ZY3cyd0VBb0RmMlpNdkszKzdiUWgvZmJJQlk5UGVaWit6S01VQW8wWUpoOXVIU1k4UExxOGZYcjhmWGxHQ1VhdkNIOXl3TGJqdi9QTkxBUDdtWk1PUzUwOVNLL0hudDVmamp0S01ZTmwzMzJuRzg5ZjZncTk3eHFmeGg4L1d3dWVYTU9ieTRrOXZLc2JETzNPRFBjNU9qdzlmT1hZZDczWU00M2lqSGQrK2J3ZlNERnJvTlVvOGVWc1o3dCtlaGFmUHR1RzlqcEZsWHo4UkVSRlJyREhNUm1CSlVxUGFaZzYrZHZ2OCtNN2J6WGoyYXUrS3ozbHpVU28rUHkrd0xtYmgwSUtsVkdTWThGZDNWaUhQbWdRZzBMdjY3YmVhOFV4ZGoyemYzZ2tYUHJFN0Q3KzFLeGRtM2R5NDMzcTdBLy83MkRYMHpBd25hQnlheENkL2ZnSC85NjVLN005TkJnQlVacGp3bmZ0MjRvc3YxT0hkanVGbHRaR0lpSWdvMWpnMVZ3UmowMTc4L1Z0TkFBTEx1UDdlTHkrc0tzZ0N3SFc3WSttZEFJeTV2UGgvSDNRdDY5eVNCSmgxZ2M4bVRvOFBUNzU4Tld5UUJRQ2Y2RWRGaGlrWVpOMCtQLzdwM1ZaODVwbUx3U0E3YTNUYWd6OTV0aFovOTJZakhPN0F3MkxudTBjWlpJbUlpR2hEWU0vc0lsNXRHRUM2UVl0bnIvWUdnOXhxZEl4T29XM0VDWVVnUUJBQUFZRS9aMDE1UkZ3Wm1NQlBMblppWU5JZCtVUmhOQXc2OElYbkwrTlBEaFhqYXljYlpLRjBQZ25BL3oxeEhZVVA3Y1dWL2dsOC8xdzcraDJ1UmZmLzlaVmV2TjQ4aUUvdnpjY3JuSE9XaUlpSU5naUcyU1g4NUdKbnpNNWxuM1Rqc2YvM2Zzek90OUIxdXdOLzhPdExVZTA3NVJIeGlaKzlIL1VTdVFBdzRmTGlIMDYzckxSNVJFUkVSREhIWVFaYjJIS0NMQkVSRWRGR3hKNVoybEJ5c25NdzRaakFwSE1TRXNNMjBZcWs2alg0d3MwbE9KQVhlSER6WE5jb3Z2MTJNMGFXc2ZKZ1BNOVBSTFFjRExPMG9WU1VCVlk2OC92OW1KeWN4UGpFQkNZY0UzQTRISEJPVHdlZWRDT2lSZjNGa1FvY3lFOEp2ajVTbWdHalZvVXZQSDk1VTV5ZmlHZzVHR1pwUTFJb0ZEQ2J6VENiNTZaSEUvMGlwcWVtNFp4eXd1bWNnbk02OE9mMDlEVDgvdkNMU0JCdFJUdHNsakJsNWpCN2hwZHAxTUxsODJQY0ZYNCs3ZFdlbjRnb2xoaG1hVVBwSHhpQTJXeUNQa2t2MjZaVUtHRTBHbUUwR2tNM1NCS21YUzQ0cDZiZ2REcmhuSnJDMUZUZ1Q1OXY5Yk5RRUcwMkYzdkhjRk5oYWtqWkI3MlI1NjdXS0JYWW5XUEZ3ZndVSE14UFJsR0tBWC84WEMzZTd4cU55Zm1KaU5ZU3d5eHRLRmV2WHdNQXFGVnFtTXhHbUUxbVdNeG1tRXdtYURYYThBY0pBcEtTa3BDVWxJUzAxTkIvWUQwZTkwd3ZiaURvdXFaZGNMbGRjTGxjOEluaVdsOE9VVng4N1VROS91em1FdHhRRUJnSzhGN0hDTDd6ZG5QRS9ZOS85aVpvVmRFL0Q3emM4eE1SclNXR1dkcVF2RDR2UmtaR01USXkxek9rVkNwaE5CaWcxK3RoME90aG1QbFpyMHRDeUlTOTgyZzBXbWcwV2lRbko4dTIrWHcrdUZ5QllPdHl1K0gydUdkZXUrRnl1K0IydXlGeGpDNXRRbU11TDc1Ni9IclUreThueUs3ay9FUkVhNGxobGpZTlVSUXhQakdCOFltSmtIS0ZRZ0Y5VWxJZzVCb01nYUNyTnlCSm53U2xRaG54ZkNxVkt2eXdoVm1TQkpmSEUrekpkYytFM0dENGRibmg4M25CdUV0RVJCUS9ETE8wNmZuOWZrdzZuWmgwT29IQndia05nZ0NkVmd1ajNnQzlJZENicTlYcW9OUHFvTlBwb0ZRdTBSczFjN3hPcXdYTThnZGVBTUF2U2ZCNlBmQzRQZkI0dmZCNFBQQjRQZkI0UFBET3Z2WjQ0UEY0NGZWNSthQWFFVzBhZ2lDZ3NqZ2YxV1ZGeU01SWhjVmtnRWFqaHM4blltTFNpZjdCRVRSMzlPTGl0U1o0dmVHZlQxQ3JWTmhWV1l5cTBrSmtaNlRDb05jQkV1QndUcUhYUG95clRlMm9yVytCS0liLzNmajFKeDZYbGYzSEwxOUJjMGNQTENZRER1MnBSdm0yUEtSWVRKQWdZZHpoUkZON0QwNmRxOFc0dzduaHI0OWlnMkdXRXBja0JZY1JZR1E0WkpNQVFLbFdRNmZSUXFmVFFxZWJEYm5hWU5qVmFqUVJoeS9NVWdnQ3RCcHQ1UEc4Qy9qOWZuaTlQdmg4WG5oOVBuaTlYbmk5WHZobWYvYjU0UE42NFJXOUVIMGlSRkdFYitZLzBlZmpzSWNGRkFKd1UyRWFiaXRKUjNtNkVSbEdMZlJxSmR3K1B3YWRialFQT1hHK2V4UXYxdy9BNVFzL1JscXJVdUN1c2t6Y3VpME41ZWxHV0pNMGtDUUp3MU1lTkE1TjRsVExFRjVyc3NNYjRSK2pNMzkwV0ZZMisvQlVobEdMUjJweWNXTkJDbklzU1pDa3dFcUFaenBIOEY5UkxGdTkwdXRickUyTDdUUGZQOTVmRS9MNjRQZmVqT3I4TzdNc2VQbzNkc3UyUC9ueUZielpPaFMyTHF0T2paYy9jeU1VQy83LzlwVmoxM0M4eVM3YmY3WHZHUzB0T3lNVkQ5OTlHSmxwOGlGYUdyVUthY2tXcENWYlVGMVdoUGFlZmd3TXlSOFdMQy9Ld3dOMzNnU0x5U0RiWmpVYllUVWJVVlZTZ050djJJMmZ2L2dHdXZzSFpmdEZVbFZTZ0VmdU9ReU5XaDFTUHR1dVBkdEw4YU5mSFVON1QvK212RDVhSG9aWjJwSWtBRDZ2RjVOZUx5YWRrMkgzRVFRQldtMGczR3ExTTRGWHA1MEp3RHBvZFZxb1ZlcXd4MGFpVUNpZzFXcWcxV3BXMUc2LzN3L1JKOElyK3VBWFJmaDh2bURnOWZ0RmlLSS9zSTlmbk5sMzltY1JmcjhFdnloQzlJc1EvWDc0Wi9iMVMzNUlmZ2tTSlBqOWZraVNIMzVKQXZ6U2hoNUNVWlp1eEZlUFZLSTRWZjRQU1pKYWlYeXJIdmxXUFc0dlNVZHQzemhhaHVXOU5EY1VwT0NwMjhxUllWejRZVVNBemFTRHphVERMVVZwK0wzOUJmaktzV3U0Wm5kRTNiNWJpdEx3bDNkV0lra2RPdFFsejVxRVBHc083cTdJeEJkZnFFTnRYL2haQUdKeGZmRlExemVPdmdrWHNzeTZrUEliQzFNamh0bURCU215SUR2cDhlRlVtUDNYOGoyTEpFdXZ4dDhmTGtDK09tdlY1MW9PaDlPQnhxYjFmN0F1UGNXS3p6MTZMN1NhNWYxK20rOUFUUVh1ditNbUxONGRFSkJxTmVOemo5eURmLy92bDlEVnQzVGdLOHpKeE9HRHU2QlVSUDUyVGF0UjQ3SDdic2UzZi9CTHVEMmhVOHh0OU91ajVXT1lKWXBBbXQrekc0R2dFS0JScTZGUmE2RFJCUDVUcTlYUWFyUlFxOVhRYURUUWFqUlFhOVJRcVZTTGp1R05oa0toZ0VLamdCb3IveVc4SEpJa1FmSUh3cTFma2dLaGR6YnNRc0xNSHdqRTNwbm9LODBjTjNOOG9FZ0tMSGp4V2w5TTJsV1FyTWUvUExBTEJzM0tmNFU5VUoyTkx4OHVpK29mb3h4TEV2NzV3VjM0L0s5cmNXMWdZc245YTdJcytQUytBcWdVa2M5dTBLancxeCtwd3NNL1BZY3BUMml2Y1N5dUwxNGtBTWNhQi9EcGZRVWg1VGNXcElRL0FNQ2hCZE44QWNDSkpqczhDM3BXMS9JOVc0eE9wY0RPZEQwQStaU0JpZWpPbS9aR0RIbytVWVFnQ0lzR3lkS0NITngvNUZEWTk4bnI5VUdsVWtKWThPRkZyVmJoc1h0dng3ZC8rQXg4RWI1Rm1YWGJEYnVESDM1OFBoRktsVEpzWFdhakhydXJTbkhtMHJWTmRYMjBmSnZ2TnlYUkJpTDVKYmpkSHJqZDBTM2pxVkFvb0ZLcG9WR3JvRklGQXE1YXJZWmFwWVJLcllaYVBWT21Va09sVkVLcFVrS2xWQVgvWFBnTGNxMEpnZ0JCcWNUeW5uVmZUR3pDN084ZkxJb1k5THlpSDRJZ0xCb2tQNVNYakMvZFdocjJIeU9YVDRSR3FaRDFGT3BVU256dHJpbzgrdE56c3BDMTBPL3RMd2dlN3hIOVVDc1ZZZXRLTTJqeDBYSWJmbFhYRTlQcmk4YWtaMjRNb0RGTVhkTmVFZUlLaDdXODFtaVhoZGswZ3habGFVWTBEb1YrRTZJUWhPQ3l1UE85VkQ4UThucXQzek9hVTFLUUl5dHI3ZXpEYzYrZmhuMTREQUJnTWlTaE1OZUdQZHZMUW9ZL0taVUtQSERuVGJMZlZWZWIydkhLcVhNWUhwdUFXcTNDN3NvU2ZPeklqU0doTWRsaXdxN0tFcHl2YTFpMGZRcEJRRmVmSFVkZmV3ZjlneVBRYVRVNGNtZ1BEdTJwbHUxYnNTMVBGbVkzK3ZYUjhqSE1FcTBqdjk4UGo4Y05qMmZ4c1pMaENBQVVpa0RBVlNxVlVLbFVnY0NyVkVLbFZFT2hWRUNwVkFUMlVTcWdVQ2lnVkNnRGY4NldLNVJRS0FRb1pvNVRDQUlFUVlCQ0lRQ0NJdkNMVndpRWJpR3EvcS80MkI4bS9Gem9Ic00zVHpXaWZYUUtBSkNxMTJCWHRnVjNWOWpnbjVmSjFFb0ZucnF0WEJaODNtd2R3dmRPdDZCN2ZCbzZsUklmS2MvRUU3ZVdob1RHYkxNT0h5blB4UFBYRmcvbENrSEExWUVKZlAxa0k1cUhKMkhTcXZENGh3cnhTRTJ1Yk45RGhTbXlNTHVhNjR2V2thZmZDZjRjYmd6c2wxKytFbkhSaEtXMGpqalJORFNKMHJUUW1VSnVMRXlWaGRrZE5qUE11dEJlc3E2eGFkVE5HMzZ4SHUvWll2cW52SGppelE3OGxuVmt4ZWVJVnJMVmlxTENvald2WnpGcXRUd2FuTDU0SlJqMEFNRGhuRVpkUXh2cUd0cEM5cXN1TFVLeXhSUlMxdFRSZzU4Ky8zb3dGSHE5UHB5N1hJLzBGQXR1MnJkandmR0ZTNGE5aVVrbmZ2RE1xM0ROZENLNDNCNjhlUElNOG13WnlNL09DTm5YbGk3L1JtQ2pYeDh0SDhNczBTWWhJYkNrcitoWnA2K29CQUdDQUNnRUJRUkZvTmRMSVFpQUlFQWhLT2IyZ1RTenJ6QlROUE1uQk16OGI5NTJYZGlxbGt1bmtnL1grRVZ0ZHpEb0FjRHdsQWV2TncvaTllYlFNV3EzRmFmSnhuT2U2eHJGbjc5eUpSZ0tYVDRSejE3dFJVRnlFaDdibFJleTcrSGl0Q1dEMGFEVGpUOTk3bkt3OTlQaDl1RTdiemVqS3RNc1cvYTFPRlUrTmR4cXJtK2pPTlk0SUF1emh3cFM4S1B6SFNGbE40WVpZdkJ5UStoRE8rdnhuaTFtMnVkSDdlQVVQb3F4cFhlT2dmaEdXV0JrYkFMcEtkYVFzdHNPN2tLdmZSaGpFK0dmTVppMXZiUlFWbmJxYkczWWgxZGJ1L3BsWVM4clEvNzNZYUd6bCtxRFFYYSt1b1pXV1pqVjYrUVA1MjcwNjZQbFk1Z2xvdkNrd0poWUVTSVFzOVhTYkRFNVM4LzROQXFTUThjdmZucC9BUnFISnRIdmlEekdHUUJ1M1pZdUsvdnhoYzZ3dlpzWGU4Wmx3YWdzTGNLOHhQTWN2ZEliOGpYK3JKUE5kbG1ZdGVqa3Y0WlhjMzBieFd1TmR2emhqY1VoL2Z2YlozcGhKMXh6RCtRY0tnenRPWk1BdkxKZ2lNRjZ2R2MwNStMVkp0eDE4LzZRc2x4Yk9wNTQvR0UwdEhhaHRyNEYxNW83d283OXpMV2x5Y29lZi9qdXFPczI2cGYrd05zN09CeTJmSGhNUGpZNlhDL3NScjgrV2o2R1dTTGFkRjZxNzhmbmI5Z1dVbGFWWWNJem56eUFkenVHOFZxakhXKzFEb1VkSjFtWllaS1ZmZS9qTmJLeVNKS1RscDZKb21rd2ZPOU8xL2kwckN4Y0wreHFybStqc0UrNmNhbG5ETHR6NW5yQUZJS0FHL0pUY0t3eEVGWXpqRnFVTE9pWnZ0ZzlKZ3ZzNi9HZTBaeTMzcTlEcmkxZDFndXBWQ2hRVlZLQXFwSUNUTG5jT0ZkYmoxUG5ha042U1UzRzFUMGtwMWprd2F0WmtSNmc4a2I1WU5WR3Z6NWFQdDVWSXRwMGZ2cEJGOTVza1grOXJsSUl1S1VvRFYrN3F3b3YvdTROK1B3TjIyUVBONlViVmhkc2xGRThlT1dPRURMZHZ1akM1MnF1YnlONXRYRkFWbmJqdko3WUd3dkNEREdvbDg4THVoN3ZHYzN4Ky8zNHIrZE80T2N2dmhGMmZsVWc4UFg5NFFNMStOTlBQUmd5aG5TeFdRQTJpa1MvdnExbzQvNFdKQ0tLUVBSTGVQS1ZxN2lqTkFPZjNsY1FkaTVXczA2TjM5bWJqenZMTXZENVgxOUM3MFNndDI4ekJKdlZYTjlHY3JKNUVFL2NVZ3Ixdk5YMkR1YW5RQ0VBZmtrK3hHRGFLK0prbUJDL0dkNnpSRlJiMzRMYStoYmtaV1ZnWjNrUmFpcUxZVEtFOWt4YXpVWTg5TkZiOGZUUFh3UUF1RDFlNkJiTW8vM2pYeC9IOVpiUXNkSWJRYUpmMzFiQ01FdEVtOWJ4Smp1T045bXhQZE9NSTZYcHVLTTBFMmtMZXZGc0poMitjcVFDZjNEMEVnREE2UkZoMG9iKzZ2dlNTMWZ3ZGx2NENmM2phU1hYdDVFNDNENjgxem1DVzRybXhobGFkR3BzdDFsUWIzZGdYMjdvckEwbld3WXg3WlYvVmJ5WjNyTkUxTlZuUjFlZkhjZmVQbytQM0xJZmgvYUdUb0ZWbEd0RHNzV0UwWEVIaGtiSGtXc0xIZU9jblpHeW9jTmVvbC9mVnBBUVlmWnMxK0pQSHhKUllyczZNSUdyQXhQNDUvZmE4SWMzYnNPakM2YkEycDF0UmJaWmg5NEpGN3JHcDFHMVlBeG1XWnB4UXdlajVWeGZyQ2hqTktmeHNZYUJrREFMQURma3AwQ25Vc2hXUndzM3hBREFwbnpQTnJOVXF6bnN3MVErVWNScjc1eVhoVDBnMElNNU91NUFhMWVmTE93ZDNGMkZjNWZyNFhES3g0elBVcW1VMEdrMG1KeUt2RStzSlByMWJVVWMvRUZFbTA2dUpTbHN1VmYwNDkvT3RJWGRsbWtLUEVWOHNWcyt2ZEp2N01oR3FuN3hjWmthcFdMZEhpUmF6Zld0aEMvTXRBQTVFZHF3WEcrM0RjdFdPTnVkWTVIMXl2WTdYR0hmRzJCenZHZUo1SXVmZVFpUDNYYzdxa29LWUpqMzlMM0prQ1NiQldEVzlIUmc3dXdMVnhwbHkyQWI5VW40L0NmdXg1N3RwU0huVTZ0VnlNL0t3QjJIOXVKTGp6K013dHpZekhheWxFUy92cTBvSVhwbWlXaHIrZS9mL2hEZWFCbkVhNDEyMVBhTlkydzZNTlZUcWw0alczbHExdXgwVUMvVjkrTVRlL0pDcG94SzBXdndIdy90d2RObjIvRnV4M0R3ZkRxVkVpVnBCdHhZa0lyN3FtejR6dHZOT0xrTzg3cXU1dnBXWW16YUt4dSs4R2hOTGs2M0Q2UGY0VUpsaGduWDdZNFZuZHNqK3ZGRzZ5RHVxWmo3aDd3NHhRQ3ZHQm9KWHFrZmtJV0VXWnZoUFVza0NrSEF6dkp0MkZrZW1GSERKNHFRL0ZMWWFhNEFZR3hpRWdQRGdRZXA3TU5qT0grNUh2dDNWb1RzTXp2MkZBak1SaUJCZ2xvVm53aVM2TmUzRlczYU8vMWtldml2bzdZcW84R0lBL3NEbnlnbEFLZmZmUmZ1RmF3eVJiUVpLQVFCSHk3SndJZExBaE9rZTBVL1JFa0tPODBWRU9qMWF4dHhBZ0RhUnB4NC9tb2Y3dCtlRmJLUHphVERYeHdKL0FQbEVmMlFKRUNyaXMrWFY2dTV2cFdvdHp0d1UxSG96QUo1MWlUOCtsTUg0Zkg1b1ZVcGNQQjdiNjc0L01jYUJrTENyRW1ubGsyM3RYQ2hoUGsydzN1V3lGUktKUkQrcng3OGtvUm5UNXdPV1RUZ2hUZk9JRDNWaXNLYzhEMlJxZ2gvaitNbDBhOXZLK0QvNnhPRTB6bUpxZW5BNmtBQ2dJejBqTVVQSUVvZ2FxVWlZdER6U3hLKzhXWlR5QVQ3MzNtN0diWHpsa3RkU0tOVWJLaFF0TnpyVzY1SXEyTUppRTA0UE44OWh1R3B1Yms2QlNEa2dhNjZ2bkYwalMwK2xuQ3p2V2Rid2VpNEEvOTU5QmdhV3J0Q3lyMWVIMzd3eTFkeDV0SzFzQ3RqaGVPY2RpMjUrdFo2Uy9UclN5U2J0bWVXUWtrQUJnWUdnbXQ2WjJTbW82dW5hL0dEaUJKYzM0UUxmL2RtSTg1MGpvU1V1M3dpL3VTNVd2ekpvV0k4VUowZFdLWjNDV011TC9vMzJQUlhrYTV2dWQ1cUc4SnpZWG8rWThVdlNUalJaTWNqQ3g1Y20vVlN2WHcrMm9VUzVUM2JETDc3bzZQWVhsYUl3cHhNcEtkWVlValNRYUZVd09QeFl0emhSTi9nTUs2M2RPSnFVenZFQ0hNcWUzMCtQSGZpWFp5K2NCVzd0NWVnT0M4YmFTa1dKT20wa0NRSmJvOFhZeE9UNkI4Y1FXTmJONjYxZE1EcmxhK2F4K3VqYURETUpwRCtBWHN3ekZyTkZtaTFXcmpkSEdwQWllY1RQM3NmdHhXbm95YkxndnhrUFpLVDFGQXBCRXg1UmRnbjNXZ2FuTVRiN2NNNDFUb0U3eUlMR0h6elZCTitYdHVOdTh0dDJKdHJSWDZ5SG1hdENuNEptUEw0ME85d28zbDRFbWM2Ui9CVzZ6QmNVYTR3dEJHdWI3bSsva1lEM3U4ZXhmMVZXU2hMTjhLa1ZjRWorakhnY09OY1YvaUo1WmZqV01OQTJERHJFZjE0dmRrZTFUazI4bnVXU1BxSFJ0QS90TG9QU0xPR1JzZHgvSjBMT0k0TEt6citxVzk5UCtwOW16dDZvdHAvSTEwZnhZYnc1RGYvZlJWZlR0RkdzMi9QWGxqTWdiWGZtMXFhMGRuRjNsbmFPUDUyMElZRGVjYWxkeVRhWU01MlRhN0xzeHJKVml2MjdOb05BQmdiRzhPRlN4K3NlWjFFbTgzZmZ1bXpJVi9OY0lCUmdobXd6MzFkbDhseHMwUkVSSlRnR0dZVHpNQ0FIZExNQkRkbXN4azZYV3ptaWlRaUlpTGFpQmhtRTR6SDY4SEl5Tno0dHN5TTlFWDJKaUlpSXRyY0dHWVRVUC9BM0xpdUxGc1dZck1vSlJFUkVkSEd3ekNiZ0FhSEJ1RVRBMC93R3ZSNm1HY2VDQ01pSWlKS05BeXpDVWdVL2VnZm1Ic1FMRHNyTzQ2dElTSWlJbG83RExNSnFxK3ZOL2l6TFNNRFNpV1gxeU1pSXFMRXd6Q2JvQndPQnlhZGdhWHpGRW9sTWpNeTQ5d2lJaUlpb3Roam1FMVFFb0NlM3JuZTJleXN0Vm1ta29pSWlDaWV1Snh0QXV1MzIxRmFYQUtGUWdHTDJReWowWWpKeWNsNE40dUlpS0pndFZxeGQyWTFNQ0t1QmhjWncyd0M4M205c0EvWlljdXdBUUJ5c3JMUjBOUVk1MVlSRVZHMHJGWnJ2SnRBdE9GeG1FR0M2KzN0Qy82Y1piTkJwZUxuRnlJaUlrb2NURFlKYm14c0RKUE9TUmdOUmlpVlNtVGJiT2pzN281M3M0aUlLQXpINUNRdTh1dGtvbVZobUUxd0VvQ3U3bTVVbGxjQUFQSnljOUhWM1FNSlVud2JSa1JFTWo2ZkQ2TmpZL0Z1QnRHbXdtRUdXMEQvd0FBOFhpOEFRS2RMUWxwYVdweGJSRVJFUkJRYkRMTmJnTi92UjA5dlQvQjFmbTV1SEZ0RFJFUkVGRHNNczF0RVQyOFAvRkpnYUlIVmFvWFJhSXh6aTRpSWlJaFdqMkYyaTNDN1BiRGI3Y0hYN0owbElpS2lSTUF3dTRWMGRuY0ZmN1psMktEVmFPUFlHaUtXY2lWUkFBQWdBRWxFUVZRaUlxTFZZNWpkUWh3T0I4Wm1ucElWRkFMeTgvUGozQ0lpSWlLaTFXR1kzV0k2T2p1RFArZG1aVUdqVnNleE5VUkVSRVNydzNsbXQ1amhrV0U0SEE2WVRDWW9sRXJrNWVhaHBhMDEzczJpTGVSczEyUzhtMEJFUkFtRVlYYUxrUUMwZDNaaXgvYnRBQUtMS0hSMGRjTG44OFczWWJRbFBKbmVIKzhtRUJGUmd1RXdneTNJUGpRSXAzTUtBS0JVS3BHYmt4UG5GaEVSRVJHdERNUHNWaVJKYU85c0Q3N016ODJIVXNtL0NrUkVSTFQ1TU1Gc1VRTjJPNlpkTGdDQVdxMUNUbFoybkZ0RVJFUkV0SHdNczF1VUpFbG83K2dJdnM3UEwyRHZMQkVSRVcwNlRDOWJXUDlBUDF4dU53QkFxOUVnTDRlcmdoRVJFZEhtd2pDN2hmbjlmclMxdHdWZkYrUVhRSzNpdkxORVJFUzBlVERNYm5GOS9mMlltbklDQUZRcUZRb0xDdUxjSWlJaUlxTG9NY3h1Y1pJa29ibDFybmMyTnljSFdxMDJqaTBpSWlJaWloN0RMR0ZvYUJEakV4TUFBSVZDZ1cyRlJYRnVFUkVSRVZGMEdHWUpFb0NXdHBiZzYyeWJEUWFEUG40TklpSWlJb29Td3l3QkFFWkh4ekF5TWhwNElRZ29MdG9XM3dZUkVSRVJSWUZobG9LYVc1dURQNmVucGNOcXRjYXhOVVJFUkVSTFk1aWxJTWZrSlBydEE4SFg1YVdsRUNERXNVVkVSRVJFaTJPWXBSQXRyYTBRL1NJQXdHZ3dJaWVieTl3U0VSSFJ4c1V3U3lGY0xoYzZPanFEcjR1M2JZTmF3NFVVaUlpSWFHTmltQ1daanE1T1RFMVBBd2dzcEZEQ2g4R0lpSWhvZzJLWUpSbS8zNCttNXFiZzY2eXNiSmhOcGppMmlJaUlpQ2c4aGxrS2EyaDRHRU5EUXdBQUFVQjVhUmtnOEdFd0lpSWkybGdZWmltaXBwWm0rUDErQUlEWmJFWldwaTNPTFNJaUlpSUt4VEJMRVUxTlQ2T2pjKzVoc0pMaVlqNE1Sa1JFUkJzS3d5d3RxcjJyRXk2WEN3Q2dVYXRSWGxJVzV4WVJFUkVSeldHWXBVWDVSUkVOalkzQjE1a1pHVWhQUzQ5amk0aUlpSWptTU16U2tvWkdodEhYM3hkOFhWRldCclZhRmNjV0VSRVJFUVV3ekZKVUdsdGE0UEc0QVFBYWpRWmxIRzVBUkVSRUd3RERMRVhGNS9YaWVrTkQ4TFV0TXhQcGFXbHhiQkVSRVJFUnd5d3R3OUR3TVBvSEJvS3ZLOHJMb1ZaeGRnTWlJaUtLSDRaWldwYkdwaVo0dkI0QWdFYXRRVmxwYVp4YlJFUkVSRnNad3l3dGk5Zm5SZjJDNFFZWkdaemRnSWlJaU9LRFlaYVdiWEJvQ1AzMnVlRUdWZVdWME9sMGNXd1JFUkVSYlZVTXM3UWlqWTFOY0xzRHN4c29sVXBVVjIySG9CRGkzQ29pSWlMYWFoaG1hVVc4UGkvcXJsMkZCQWtBWURHYlVWSlVIT2RXRVJFUjBWYkRNRXNyTmo0K2p0Yld0dURyL0x3OHBLV2t4ckZGUkVSRXROVXd6TktxdEhkMVltUjBKUGk2c3JJU1dvMDJqaTBpSWlLaXJZUmhsbFpIa25EdCtuVjRQTFBUZGFteHZhb0tBamgrbG9pSWlOWWV3eXl0bXR2andiWHIxMmRHendMSlZpc0tDd3ZqMlNRaUlpTGFJaGhtS1NhR1IwZlEwZGtaZkYxVVdJZzBMbmRMUkVSRWE0eGhsbUttdGEwVjQrUGpBQUFCUUhWbEZRd0dRM3diUlVSRVJBbU5ZWlppUnBJazFGMjdBcmM3TUg1V3FWUmkxNDZkMEtqVmNXNFpFUkVSSlNxR1dZb3B0OXVEeTFjdVEvU0xBQUNkVG9jZDFUdTRvQUlSRVJHdENZWlppcmtKaHdQWHI5Y0hYMXN0RmxTVWxuTitBeUlpSW9vNWhsbGFFd09EZHJTMXp5Mm9rSjJWaGR5Y3ZEaTJpSWlJaUJJUnd5eXRtZGFPRGd3TTJvT3Z5MHFLa1pxU0VzY1dFUkVSVWFKaG1LVzFJMG00VmwrUENZY2o4Rm9Rc0dON05ZeWM0WUNJaUloaWhHR1cxcFJmRkhHNXJnNGVqeHZBekF3SE8zZEJwOVBGdVdWRVJFU1VDQmhtYWMyNVBXN1UxdFVGWnpqUWFqWFlzMnMzTkJwdG5GdEdSRVJFbXgzRExLMkxDWWNEZFZldXdDOEZGcjFOMHVtd3A2WUdhaFhub0NVaUlxS1ZZNWlsZFRNOE1vS3IxNjhDTTRIV1lEQ2dadWRPcUpUS09MZU1pSWlJTml1R1dWcFhkdnNncmpjMkJGOWJ6R2Jzck40QmhZSi9GWW1JaUdqNW1DQm8zZlgyOWFHcHBUbjRPams1R2RWVjI2RVF1S3dDRVJFUkxRL0RMTVZGWjFjWDJqczZncS9UMDlKUVdWRUpNTkFTRVJIUk1qRE1VdHkwdHJXaXU2Y24rTnFXbVltcThnb0lETFJFUkVRVUpZWlppaHNKUUVOekUvb0hCb0psV1RZYmRtemZ6akcwUkVSRUZCVlZ2QnRBVzV3azRYcjlkVUFBYkJtWkFJRDB0SFRVVk8vRTVhdVhJWXIrT0RlUWlHaHJNQm1TY005dEIxRmFtQXNBYUc3dndRc24zOFBrMUhTY1cwYTBPSFovVWR6NUpRblhybDFIYjE5dnNDd2xKUm03ZCs2Q1NzWFBXMFJFNitHaGp4NUdUVVV4OURvdDlEb3RkbFpzdzBOMzN4cnZaaEV0aVdHV05nUUpFdW9iR3REWjFSVXNzMWdzMkZPekMyb05GMVlnSWxwcitka1pzcktDN014MXE5OWlNa0NmbEhnclF5YnFkVzBrN1BhaURVTUMwTnpTREovUGgyMUZSUUFBazhtRXZUVjc4RUh0SmJnOTd2ZzJrSWdvZ2JWMTlhR2lPRjlXdGxaVUtpV0tjbTBvSzhwRFdXRXVNbEt0K0k5ZnZvTG1qcDZsRDk3QUV2VzZOaktHV2RwUUpBQnRIZTN3aVQ2VWxaUUNBQXdHUGZidDJZT0xsejdBdE1zVjN3WVNFU1dvWjE1OUMvZmVmaEJsUlhrQWdNYTJMcng0OHN5YTFmY1hmL1JKcUJOd0tGbWlYdGRHeHJ0TkcxSlhkemQ4UGgrcXlpc0FRWUJPcDhPK3ZYdHh1YTRPNHhNVDhXNGVFVkhDY1U2NzhJdVgzbHkzK2hJMThDWHFkVzFrSEROTEcxWmZmejh1WDcwS3Z5UUJBRFJxRGZidTJvTXNXMWFjVzBaRVJFUWJCVDgrMElZMk9EU0l5NWN2WTBkMU5aUktKUVNGZ0txS0NoZ05CalMzdGtDYUNicTBPZnp0b0MzZVRhQjE4bVI2Zjd5YlFFUmJCTU1zYlhqRG95TTRkK0VDYW5aVVE1K2tCd0RrNStYQllERGd5cldyOFBsOGNXNGhMY2VCUEdPOG0wQnI3R3pYWkx5YnNPNk0raVNVYjh0RFVhNE5XZWtwU0xHYW9kR280ZkY0TWU1d29yTjNBT2V2TktLejE3N2t1UVJCUUdWeFBxckxpcENka1FxTHlRQ05SZzJmVDhURXBCUDlneU5vN3VqRnhXdE44SHJsdi85V2V2elhuM2hjZHE3RkhseGFTVDNoNnBqdk13OTlOT1QxVTkvNnZteWZXTnpyeGE3VllqTGcwSjVxbEcvTFE0ckZCQWtTeGgxT05MWDM0TlM1V293N25GR2RiN25YUlN2SE1FdWJ3dFNVRSs5ZnZJanFxaXFrSnFjQUFGSlRVckIvWmh5dGMyb3F6aTBrb3ExSXBWVGlOejV5QzNhV0Y0VmR1VkNuMVVDbjFTQXpMUm43ZDFiZzB2Vm1IRDMyRHJ3UlBvUm5aNlRpNGJzUEl6TXRXYlpObzFZaExkbUN0R1FMcXN1SzBON1RqNEdoMFpnZUg2MzFxbWUrV04vcmNLcEtDdkRJUFllaFVZZE9DVGw3UFh1MmwrSkh2enFHOWg1Kzg3Q1JjTXdzYlJvK3J4ZTFseStqcTN0dUxscDlraDc3OXV4RmFrcEtIRnRHUkZ1VlZxUEdyc3JpcUpmZzNsVlpnZ2Z2dWpuc3R2UVVLejczNkwxaEEySTBWbnY4UnF0bm9WamU2M0FLY3pMeFd4LzdzQ3pJTG16RFkvZmREaTNuUDk5UUdHWnBVNUVrQ1kzTnpiamVVQjk4TUV5bFVtSFhqcDNJejh1REVPZjJFUkVCZ05mcml6aW1mMWRsTVFweTVJc1IzSG5UM29naHlTZUtFUDJMTCsrOTJ1T2p0WnA2WEc1UDhMOXdQRjdma3Zzc3RKSjdIYzV0Tit5R2NpWW8rM3dpSWoyUllUYnFzYnVxTktSc0xhNkxvc2RoQnJRcDlmYjF3VGsxaFozYnE2SFJhQUJCUUdseENaS3R5YmplVUErUGg3OHNpR2o5REF5TjRzS1ZSclIwOW1KZ2VCU2k2SWRLcWNUMjBrSThlTmZOMEtoRC83bmRWMTJHanA2QmtMS1NnaHpaZVZzNysvRGM2NmRoSHg0REFKZ01TU2pNdFdIUDlqSlpnRnZ0OGRGYVRUMS8rWTgvRHY0Y2JwenBUNTQ5dnVUaUFyRzQxK0VvQkFGZGZYWWNmZTBkOUErT1FLZlY0TWloUFRpMHAxcTJiOFcyUEp5NWRDMm0xMFVyeHpCTG05YjQrRGpldjNnQk5kVTdZRFFHSGlwS1MwM0ZnZjM3Y2UzNmRReVBqTVM1aFVTVTZMdytFVDk3NFNRdU43VEt0dmxFRWJYMUxVaE5OdU9PUTN0RHR1V0hXU1pXclpiL2szejY0cFZnUUFRQWgzTWFkUTF0cUd0b2kvbngwVnF2ZWhhSzViME9aMkxTaVI4ODgycXc1OVRsOXVERmsyZVFaOHVRTGZWclMrZlF0bzJFd3d4b1UzTzVYRGovd1FYMDlzMHR1YWhSYTdCclp3M0tTa3FqSGx0RlJMUVNIcTgzYkxnQ0FLVkNnVlNyR2FJby85cmRiTlRMeWtiRzVBdkMzSFp3RjZ6bTZHWUFXZTN4MFZxdmVoYUs1YjBPNSt5bCtyQkRBT3JDMUtuWGFhTTZKNjBQOXN6U3BpZUtmbHh2cU1md3lBZ3F5OHFnbWhtOG41ZWJpK1JrSzY1Y3V3YW5VejZWQ2hGUnJCajFTYWdvemtkZVZqclNVNnhJTmh0aE1Sa2dDT0ZIOG11MUdsblp4YXROdU92bS9TRmx1YlowUFBINHcyaG83VUp0ZlF1dU5YZkE1eFBEbm5PMXgwZHJ2ZXFKSkJiM09wemV3ZUd3NWNOaHdudTQzbW1LSDc0YmxERHNnM1pNVEl5anFxSVN5Y21CcDJ5TkJpTSt0SGNmbWxxYTBkUFRFM0ZBUHhIUlNtalVLdHg5K0FEMjdTZ1BQandValhDeDY2MzM2NUJyUzhmMjBzS1FjcVZDZ2FxU0FsU1ZGR0RLNWNhNTJucWNPbGNyNjBWYzdmSFJXcTk2Rm9ybHZRNG5VdmoycmxFb3A5amhkN0NVVUZ4dU55NWVya1ZUUzNOd3RnT0ZRb0h5MGpMVTdOZ0pqVHE2VCtoRVJFdFJxMVI0L09GN2NLQ21VaGF1aGtiSDBkRGFoZmMrdUliemRRMVJuYy92OStPL25qdUJuNy80UnNSNVdmVTZMUTRmcU1HZmZ1cEJKRnRNTVQwK1d1dFZ6M3l4dnRlVVdOZ3pTNGxIa3REWjFZWFIwVkZVVjFWQnJ6Y0FBRkpUVTNId1F3ZlEzTnFNM3Y1K2dFdmhFdEVxSE5xN0hYbFo2U0ZsdzJNVCtNbXp4ME5DWG1saER2YnRLSS82dkxYMUxhaXRiMEZlVmdaMmxoZWhwcklZSmtQb3VFK3IyWWlIUG5vcm52NzVpekUvZnIzYXVSeHJkYThwTWJCbmxoS1dZM0lTWnk5Y1FIZlAzSFFvYXJVS2xlVVYyTGQ3VDNBR0JDS2lsYWlwTEphVm5UaDlVZFpiYVRXdDdIZE5WNThkTDcxNUZ0OTQraGM0ZmVHS2JIdFJybTNSWHMvVkhyOWU3WnhQRVdIYzYxcmY2N1VXNmJvb05oaG1LYUg1UlJFTlRZMm9yYXVEeCtNT2xsdk1aaHpZdXc5bHBTVlFLcFZ4YkNFUmJWYXBWck9zekNlR2pxOVVDQUkrVkZPeDR2UE5udk8xZDg2SDNUWi9Cb0hWSGgrdFdOVVRibkdGbEFqbmp2VzlYa3ZMdVM2S0RZWloyaEtHaG9mdzd0bXpnYVZ3WjRjWENBTHljdkp3NDRFRHNHVmtjdlV3SWxxZU1DT1ZicjloTjFKbWVpRXRKZ01ldmZkMjVOclM1VHVHOGNYUFBJVEg3cnNkVlNVRk1PaDF3WEtUSVVrMmU4Q3M2ZW01RCttclBUNWFzYXBuYXRvbEt6dTBkM3N3K09iYTB1WTJ4UGhlcjZWbFhSZkZCTWZNMHBZaGlpSWFtd1BqWlN2S3ltRXhCejRwYXpSYWJLK3FRblpXRnVxYm1qQTF4V204aUdocC9VTWp5TXNLblV3L0t6MEZYL3JzSS9CNGZjR1ZxQ1JKaWpodDFId0tRY0RPOG0zWVdiNE5RS0RuVWZKTEVhZUJHcHVZeE1Ed2FNeU9qMWFzNnVudUgwSmxjWDVJV1ZxeUJWLyszS1B3K1h4UXExUjQ2bHZmQnhEN2U3Mldsbk5kRkJ2c21hVXRaM0p5RXVjL3VJanJEZlh3K3J6Qjh1VGtaQnpZdngvRjI0bzU5SUNJbG5TMnRqN2l0bUM0QXZET2VmazQwbWlvbE1xSUFkRXZTWGoyeE9sRmw2UmQ3ZkZyM2M1SU13OElDTXhlTU45YTMrdFlXczUxVVd3d3pOTFdKRW5vN2V2RG1iTm5RMVlQVXdnQ0N2UHpjZVBCRzVDZmx3Y0ZReTBSUlhEaFNpUGVYMlFxS0w4azRma1Q3Nkt4dlR1bTlZNk9PL0NmUjQraG9iVXJMc2ZIcXA1cnpSMTQvM0xra0RwZnZPNzFTaXpudWlnMitCR0J0alNQMTR2ckRmWG82K3REZVZsWmNJWURqVnFOMHVJUzVPZmxvNk96QXoyOXZmQ0hHZFJQUkZ2YjBXTnZvNkcxQ3dkcUtwRmpTNE5PcThIVXRBdXRYWDE0Njl4bDlBd01vYVFnSjZwemZmZEhSN0c5ckJDRk9abElUN0hDa0tTRFFxbUF4K1BGdU1PSnZzRmhYRy9weE5XbTlyREx0cTcyK0dqRnNwNmpyNzJENXM1ZTdOOVJqdXlNTk9oMEdvZytFV09PU1RSMzlJYnVHOE43dmRhV2MxMjBlc0tUMy94M1RyWkpCRUFRQk9UbTVLQXd2d0FhVGVqaUNtNlBHMjN0SGVqdDc0WGs1LzlsVnVwdkIyMDRrTGN4cDg2aDJEbmJOWWtuMC92ajNRd2lTbEIvKzZYUGhneU1aczhzMFF4Smt0RFYzWTNldmw3a1p1ZWlJTDhnT0E1TXE5R2lvcXdNaGZuNWFPdG9SMzkvZjNDRk1TSWlJb29manBrbFdrQVUvZWpvNnNTN1o5NUZTMXNyZkQ1ZmNKdE9wME5sZVFVT2ZPZ0FiSm1aRURpaEZ4RVJVVnl4WjVZb0FwOG9vcjJqQTkwOVBjalB6VVYrWG41d2xnTjlVaEsyVjFhaHVHZ2J1bnQ3MGRmWEM0L1h1OFFaaVlpSUtOWVlab21XNFBQNTBOcmVqcTd1SHVUbjV5TXZKeGRLWmVCTERaMU9oNUp0MjdDdHNCQURkanU2ZTNvdzRaaUljNHVKaUlpMkRvWlpvaWg1ZlY2MHRMYWdzN3NUaFhrRnlNN09obXFtcDFhaFVDRExaa09XellZSnh3UzZlM293WUxkekJnUWlJcUkxeGpCTHRFeGVqeGROTGMxb2EyK0R6V1pEYms0dURIcDljTHZaWkVaVmhSa2x4U1hvN2UxRlQxOHZYQzc1OG9aRVJFUzBlZ3l6UkN2a0UwVjA5L1NncDZjSFZxc1Z1VG01U0U5UEN6NFVwbEdyVVZoUWdNTDhmQXlOREtPM3J4OGpJeU1RL1dLY1cwNGJTYXBlZ3kvY1hJSURlY2tBZ0hOZG8vajIyODBZbWZMRXVXVkVSSnNEd3l6Uktra0FSc2ZHTURvMkJwMVdpK3lzYk9Ua1pFT2pucG1yVmhDUWxwcUd0TlEwaUtLSW9lRWhETmp0R0I0WjRUQUV3bDhjcWNDQi9KVGc2eU9sR1RCcVZmakM4NWZqMkNvaW9zMkRZWllvaGx4dU4xcmIyOURXMlk2TXRBems1ZVRBWXJFRXR5dVZTbVJtWkNJekl4T2lLR0p3YUFqMlFRYmJyV3lIelJLbXpMeHU5V2NhdFhENS9CaDNjVFlPSXRxY0dHYUoxb0RrbHpCZ0g4Q0FmUUJHb3hGWm1UWmtabVJBcTlVRzkxRXFsYkJsWnNLV21RbWZLR0tJd1haTHV0ZzdocHNLVTBQS1B1Z2RYN1A2TkVvRmR1ZFljVEEvQlFmemsxR1VZc0FmUDFlTDk3dEcxNnhPSXFLMXhEQkx0TVltSnlmUk5ObU1wdFlXV0V3bVpLUm55SUt0YWtHd0hSNGV3dER3TUVaSFIrSDJjT3hrSXZ2YWlYcjgyYzBsdUtFZ01OVGd2WTRSZk9mdDVqV3I3L2huYjRKV2xmanI1ZWkwV21pMVdpZ1VpWCt0dFBWNGZUNU1UazdHdXhrYkJzTXMwWHFSSkl4UFRHQjhZbUxKWURzN0ZBRUFKcDJUR0I0WndjaklLTWJHeDlocm0yREdYRjU4OWZqMWRhc3ZrWU9zSUFqSXNtVWhQemNYQm9NaDNzMGhXak5qWTJPNGNPbURlRGRqdzJDWUpZcUhLSU10QUJnTlJoZ05SaFRrNWNQdjkyUEM0Y0RZK0RqR3g4Y3dOakVCSDFjZUk0SmFvOGJPNmgyd211VmprSWtvc1RITUVzWGJnbUJyTnBtUWxwS0NsSlJVV0V3bVFCQ0N1eW9VQ2xndEZsZ3RGZ0Q1QUFEbjFCVEd4OGN3UGpFQmg4T0J5U2tuSkw4VXA0c2hXbjlLcFJKN2FuYkJhREFHeS94K1A1eE9KMFNSVStGUjRuRTRIZkZ1d29iQ01FdTBrVWdTSmlZbU1ERXhnZGIyZHFoVUtpUmJrNUdTa29LMGxCVG9kRHJaSVFhOUhnYTlIdGxaMlFBQXZ5VEJPVGtKeCtRa0hKTU9PQndPT0tlbTRQUDUxdnRxMWx4eWtnYUhDbE93Szl1SzBqUURzczFKTUdpVWNIcEVERHJkcU91YndJdlgrMURYdi9RU3d3b0J1S2t3RGJlVnBLTTgzWWdNb3haNnRSSnVueCtEVGplYWg1dzQzejJLbCtzSDRQTEpBOUpLanovelI0ZGw1MXJzZ2F5VjFCT3Vqdm4rOGY2YWtOY0h2L2ZtNGpkcmd5a3ZMUTBHV1kvWGc4YW1KdGp0ZzVEQUQzVkVXd0hETE5FRzV2UDVNRGcwaU1HaFFUUUEwR3ExU0xaWVlabnBuVFVhRENFOXR3Q2dFQVNZVENhWVRDWUFXY0Z5dDhlRHFha3BURTA1NFhST1kycmFpYW1wS2JnODdrM1hrNnRXS3ZCL1BseU9JeVVaVUNvRTJYYVRWZ1dUVm9WdEtRYmN2ejBMeHhvRzhEZHZOTUR0Q3ovZXVDemRpSzhlcVVSeHFueWNaWkphaVh5ckh2bFdQVzR2U1VkdDN6aGFocDB4UFQ1YTYxWFBacUpQMHNObUMvdzlseVFKSDF5cXhhU1REOFlRYlNVTXMwU2JpTnZ0UnI5OUFQMzJBUUNCcjFjdEZqTXNaaXRNUmlQTUpwTnN6TzBzclVZRHJVYURaS3MxcEZ3QzRIRjc0SEs3TU8yYWh0dmxoc3ZsZ3R2amhzZmpnZGZyaGNmamdTaUtHNmFmeTZCVzRxNnl6S2ozdjZzOEV4Q0FyNzRtZjlDcUlGbVBmM2xnRnd5YWxmMDZYTzN4RzYyZVdMZzF6NFQ4dFBWcHB5MHpDN01mWndic0F3eXlSRnZReHYrdFNFUVJpYUtJa1pGUmpJek1mU1d0MXFoaE1ocGhNcHBoTnBwZ01CcVFsSlFFaFNEdndRUUFBWUJXcTRGV3E0SEZISG15ZnIvZkQ0L0hBNC9YQzUvWEI1L29oU2lLRUVVL2ZLSUkwZWVENkJmaDg0bVFKRDhnQVg3SkQwbVNndjloTU5aM0lKVExKMEtqVklTOTFydktNdkdydWw1YzdndWR3L1gzRHhaRkRJaGUwUTlCRUtBSzAvc2JxK09qdFpwNkpqMXpRMHlNWWM0eDdSVWhTckg3cVBKbmU3TmhVSy8vckFtY3hvNW9hMktZSlVvd1hvOVhGbkFGUVVDU0xnbDZmUklNZWdQMGVqMzBCajJTdEVuUWFEV0lKbW9wRkFyb2RMcXc0M2FqMWhEYkthaGFSNXg0OFhvL3puZVBvbTFrQ2w3UkQ3VlNnZHVLMC9EVWJlVklVaXREOXIrMzBpWUxzL3Z6a21YbnZkQTlobStlYWtUNzZCUUFJRld2d2E1c0MrNnVzR0hoaUl6VkhoK3QxZFJ6NU9sM2dqK0hHei83NVpldkpNU2lDUjZHV2FJdGlXR1dhQXVRSkFsVDAxT1ltcDdDMFBCd3lEYUZRaEdZWUY2bmcwNGJDS3RKT2kwMGFnM1VHZzAwYWpVMEdzMkdtbnplTGZyeHYxKzlodGViN2JKdFh0R1AxeHJ0eUxVazRYTUhpa0syaFZzbVZxZFN5c3ArVWRzZERJZ0FNRHpsd2V2TmczaTlXZDYxdk5yam83VmU5Y1JDdjlPREF1UDYvUE9pVXMzVms0Z1BPUkxSMGhobWliWTR2OStQcWVscFRFMVBSOXhIQUtCUUtxR2VDYlpxbFFwS2xSSktoUW9xbFJKS3BSSXFwUkpLbFFwS2hSS0NBaENFd05mOWdpQkFnQUJCaUYwWW52YUtZWU1zQUtnVUFqSk5PbmhGZVJkb3VsRStucmhuZkJvRnlmcVFzay92TDBEajBDVDZIYTRsMjdMYTQ2TzFYdlhFd3U4ZmI4T1Q2ZjNyVXRmZVhidGhuUmtIUHIzSTMyRWlTbHdNczBTMEpBbVlHUjhyd3VWYVRYQ3l4YXBKQUFKVGM5MWNsSXFxVEJNS2t2WElNdW1RWWRSR0hCOGNic3pwUy9YOStQd04yMExLcWpKTWVPYVRCL0J1eHpCZWE3VGpyZFloZU1Ud015R3M5dmhvclZjOVJFU2JEY01zRVcwNlNXb2wvdmhRTVQ1V2xiV3NoNnZDN2ZuVEQ3cFFsV0hDNGVMMGtIS1ZRc0F0UldtNHBTZ05FeTR2bnIzYWh4OWY2QXg1bUNvV3gwZHJ2ZW9oSXRwc05zNGdPQ0tpS0doVkN2elR4MnZ3WUhXMkxNaDJqVTNqM1k1aFBGUFhnK2V2OVVWMVB0RXY0Y2xYcnVJcng2NUZuSmZWckZQamQvYm00NzhlMjRkc3N5Nm14MGRydmVvaEl0cHMyRE5MUkp2S296VzVxTW9NZlpDcmUzd2EvK3ZsS3lFaDcwQitDajVXbGJYdzhJaU9OOWx4dk1tTzdabG1IQ2xOeHgybG1VZ3phRUwyc1psMCtNcVJDdnpCMFVzeFAzNjkya2xFbEdqWU0wdEVtOHFkWVJaTCtQZHo3YkxleXN3d0QzdEY0K3JBQkw3N1Rnc2UrUEVaL0x5Mlc3WjlkN1oxMFY3UDFSNi9YdTJjVHhsaGpERVIwV2JBTUV0RW0wcXVKVWxXNWwzdzBKTkNFUER4NnV3Vm4yLzJuUDkycGkzc3RrelRYRWhjN2ZIUmlsVTl2akFUM2VaRU9EY1IwV2JBTUV0RW00b1VabEhkMzkxWGdCeHpJSkJsR0xYNHE3dXFVSlZoaXVwOC8vM2JIOEpmZjZRS3QyNUxnelZKSFN4UDFXdGtzd2ZNbW5CNVkzWjh0R0pWejlpMHZPelJtbHpZWm9KdlpaVDNqWWhvbytDWVdTTGFWRnFHbmRpK1lNeHNhWm9Sdi9xZEE1ajJpc0ZWdi95U0ZIR0tydmtVZ29BUGwyVGd3eVVaQUFJOW5hSWtoVjJrQUFENkhTNjBqVGhqZG55MFlsVlB2ZDJCbTRwU1E4cnlyRW40OWFjT3d1UHpRNnRTNE9EMzNseDIrNGlJNG9VOXMwUzBxZno2U20vRWJiTkJWZ0x3czB2eWNhVFJVQ3NWRVFPaVg1THdqVGViRmwyU2RyWEhyM1U3STgzeUlDQXdVd1FSMFdiRDMxeEV0S204ZUwxLzBXbTMvSktFYjUxcXdwbk9rWmpXMnpmaHdoZGZxTU83SGNOTDc3d0d4OGVxbnJmYWh2RGMxZWltTFNNaTJndzR6SUNJTnAyL09kbUFkOXVIOFVCMU5pb3pUREJxVlJpYjl1S0Qzakg4NUdJWDZ1ME83TTlManVwY24valorN2l0T0IwMVdSYmtKK3VSbktTR1NpRmd5aXZDUHVsRzArQWszbTRmeHFuV0lkbURackU0UGxxeHJPZnJielRnL2U1UjNGK1ZoYkowSTB4YUZUeWlId01PTjg1MWphNjRqVVJFOGNBd1MwU2IwcHV0UTNpemRTamk5dmU3UnFNYSs5a3k3SXk0Q0VFMFZudDh0T05UVjF2UFFpZWE3RGpSWkkvWitZaUk0b1hERElpSWlJaG8wMktZSlNJaUlxSk5pMkdXaUlpSWlEWXRobGtpSWlJaTJyUVlab21JaUlobzArSnNCa1JFUkFTVElRbjMzSFlRcFlXNUFJRG05aDY4Y1BJOVRFNU54N2xsUkl0am1DVWlJaUk4OU5IREtDM01DYjdlV2JFTk9wMEdQM3ptMVRpMmltaHBIR1pBUkVSRXlNL09rSlVWWkdldVcvMFdrd0g2Sk8yNjFVZUpnejJ6UkVSRWhMYXVQbFFVNTh2SzFvcEtwVVJScmcxbFJYa29LOHhGUnFvVi8vSExWOURjMGJObWRWSmlZcGdsSWlJaVBQUHFXN2ozOW9Nb0s4b0RBRFMyZGVIRmsyZldyTDYvK0tOUFFxMWlES0hWNDk4aUlpSWlnblBhaFYrODlPYTYxY2NnUzdIQ01iTkVSRVJFdEdreHpCSVJFUkhScHNVK2ZpSWlvbFV5NnBOUXZpMFBSYmsyWktXbklNVnFoa2FqaHNmanhiakRpYzdlQVp5LzBvak9YdnVTNXhJRUFaWEYrYWd1SzBKMlJpb3NKZ00wR2pWOFBoRVRrMDcwRDQ2Z3VhTVhGNjgxd2V2MXhlejRyei94dU94Y2l6MlF0Wko2d3RVeDMyY2UrbWpJNjZlKzlYM1pQckc0MTR0ZHE4Vmt3S0U5MVNqZmxvY1Vpd2tTSkl3N25HaHE3OEdwYzdVWWR6Z1h2WVpaZVZrWjJGbGVoUHpzVEtSYXpValNhU0FCY0x1OUdKMXdvTDJuSCs5ZHZJYmhzWW13eDZ0Vkt1eXFMRVpWYVNHeU0xSmgwT3NBQ1hBNHA5QnJIOGJWcG5iVTFyZEFGUDFSdFNlUk1jd1NFUkd0a0VxcHhHOTg1QmJzTEMrQ1FpSC9zbE9uMVVDbjFTQXpMUm43ZDFiZzB2Vm1IRDMyRHJ3K2VRZ0ZnT3lNVkR4ODkyRmtwaVhMdG1uVUtxUWxXNUNXYkVGMVdSSGFlL294TURRYTArT2p0VjcxekJmcmV4MU9WVWtCSHJubk1EUnFkVWo1N1BYczJWNktILzNxR05wNytpT2VJejNGaWdmdU9JU2l2S3l3Mi9WSld1aVR0TWpKVElQTDVjR0pkeS9LOWlrdnlzTURkOTRFaThrZzIyWTFHMkUxRzFGVlVvRGJiOWlObjcvNEJycjdCNk8reGtURVlRWkVSRVFycE5Xb3NhdXlPR3k0Q21kWFpRa2V2T3Ztc052U1U2ejQzS1AzaGcySTBWanQ4UnV0bm9WaWVhL0RLY3pKeEc5OTdNT3lJTHV3RFkvZGR6dTBtdkQ3Vkd6THd4OTk4dU1SZzJ3MER0UlU0Rk8vY1ZmWUlMdFFxdFdNenoxeUQvS3kwbGRjWHlKZ21DVWlJb294cjljSFNaTENidHRWV1l5Q0hQbGlCSGZldERkaVNQS0pJa1QvNGw4bnIvYjRhSzJtSHBmYkUvd3ZISS9YdCtRK0M2M2tYb2R6MncyN29ad0p5ajZmaVBCbkJNeEdQWFpYbGNyS2MyMXArTVQ5UjZCUlIvN1MyK3YxUlR3dkFKUVc1T0QrSTRjZ1JEbzJ6SFdxMVNvOGR1L3RVS21VaTV3NXNYR1lBUkVSMFNvTkRJM2l3cFZHdEhUMlltQjRGS0xvaDBxcHhQYlNRang0MTgyeWdMT3Z1Z3dkUFFNaFpTVUZPVmlvdGJNUHo3MStHdmJoTVFDQXlaQ0V3bHdiOW13dmt3V2IxUjRmcmRYVTh4dDJOeUVBQUFpTVNVUkJWSmYvK09QZ3orSEdyZjdrMmVOTExwb1FpM3NkamtJUTBOVm54OUhYM2tILzRBaDBXZzJPSE5xRFEzdXFaZnRXYk12RG1VdlhncThGUWNCdmZ1UldxSlR5UU5uUzJZdFRaMnZSM2pNQXI4OEhwVktCUEZzRzl1MG9nOTgvZDIrVVNnVWV1UE1tQ0VKb2xMM2ExSTVYVHAzRDhOZ0UxR29WZGxlVzRHTkhiZ3dHYndCSXRwaXdxN0lFNStzYWxyek9STVF3UzBSRXRFSmVuNGlmdlhBU2x4dGFaZHQ4b29qYStoYWtKcHR4eDZHOUlkdnl3eXdUcXc3VG8zZjY0cFZnUUFRQWgzTWFkUTF0cUd0b2kvbngwVnF2ZWhhSzViME9aMkxTaVI4ODgycXdSOWpsOXVERmsyZVFaOHVRTGZWclMwOEplVjFabkI5MjJNWHBpMWZ3MHNrekliMnhvdWhIZTA4LzJudjZvVlRPQmRMcTBpSWtXMHdoeHpkMTlPQ256NzhlL0VEZzlmcHc3bkk5MGxNc3VHbmZqcEI5cTBzTHQyeVk1VEFESWlLaUZmSjR2V0hERlFBb0ZRcWtXczFobnpZM0cvV3lzcEV3VDdYZmRuQVhyR1pqVkcxWjdmSFJXcTk2Rm9ybHZRN243S1g2c0VNYjZzTFVxZGRwUTE1WGx4WEo5aGtjR2NQTGI1eGRkRmpCL1BadUx5MlViVDkxdGpac0QzcHJsL3dCdEt5TTFFVnFTbXpzbVNVaUlsb2xvejRKRmNYNXlNdEtSM3FLRmNsbUl5d21nK3dyNDFsYXJVWldkdkZxRSs2NmVYOUlXYTR0SFU4OC9qQWFXcnRRVzkrQ2E4MGQ4UG5Fc09kYzdmSFJXcTk2SW9uRnZRNm5kM0E0YkhtNHFiTVc5azduMnVRUFlGMjgyZ1QvTW9aeTVOclNaR1dQUDN4MzFNY2I5YnFvOTAwMERMTkV0SzdPZGszR3V3bEVNYU5ScTNEMzRRUFl0Nk04WkF6alVzTEZycmZlcjBPdUxWM1dRNmRVS0ZCVlVvQ3FrZ0pNdWR3NFYxdVBVK2RxWmIySXF6MCtXdXRWejBLeHZOZmhSQXJmM2loQ3VkVXNuM2xnL3JDTGFKaWk3RUdPSk5wWkhoSVJ3eXdSclpzbjB5UFB6VWkwMmFoVktqeitjUGhwa1laR3h6RThPb0dSY1FmVUtpWDI3U2hmOG54K3Z4Ly85ZHdKMUZRVTQ3YUR1OEtPd2RUcnREaDhvQWE3S292eDlDOWV3dWk0STJiSFIydTk2cGt2MXZjNjFzSTkrTFdjWGxrQXl3cm9GSXBobG9pSWFBVU83ZDB1QzFmRFl4UDR5YlBIUXhZSktDM01XVmJBcXExdlFXMTlTM0FGcVpyS1lwZ01vYjEyVnJNUkQzMzBWano5OHhkamZ2eDZ0WE01MXVwZXg0cmI0NFZ1d1hDR1ZLdDUxZWY0OGErUDQzcEx4NnJibCtqNE1ZQ0lpR2dGYWlxTFpXVW5UbCtVclhabE5hM3N3YWl1UGp0ZWV2TXN2dkgwTDNENndoWFo5cUpjbSt6cDkxZ2V2MTd0bkU4UllkenJXdC9yMWJLUHlJY1UxRlRJMjd5WW9kRnhXVmwyUmtxWVBXa2hobGtpSXFJVkNOZno1aE5EeDFjcUJBRWZxcWxZOGZsbXovbmFPK2ZEYnBzL2c4QnFqNDlXck9vSnQ3aENTb1J6eC9wZXgxcGpXN2VzTEM4ckhiZDhhT2VpeDgxZjZLQzFxMCsyL2VEdUtwZ01TVXVldzZoZmZKOUV4ekJMUkVTMEVtR0dSTjUrdzI2a3pQUkNXa3dHUEhydjdXR2ZkQS9uaTU5NUNJL2RkenVxU2dwZ21QZGt1c21RSkpzOVlOYjB0RHRteDBjclZ2Vk1UYnRrWllmMmJnOEczNUNuKzJOOHIyUHQvY3YxOFBwOHN2S1AzdkloUEhydmJjalB5Z2crb0tWUnExQmFtSVBIN3JzZHQrNmZDN3NYcmpUS0x0T29UOExuUDNFLzltd3ZEYm5YYXJVSytWa1p1T1BRWG56cDhZZFJtR3Riayt2YUxEaG1sb2lJYUFYNmgwYVFseFU2bVg1V2VncSs5TmxINFBINmdpdFJTWklVY2RxbytSU0NnSjNsMjdDemZCdUFRTStqNUpmQ0xsSUFBR01Ua3hnWUhvM1o4ZEdLVlQzZC9VT29MTTRQS1V0THR1RExuM3NVUHA4UGFwVUtUMzNyK3dCaWY2OWpiV0p5Q3ErOWN3SDNIRDRnMjFaVFVZeWFpbUpJa2dTdlR3eFpvZXoxNFl2Qm4rM0RZemgvdVI3N2Q0YjJMcytPT3dabWw5bVZvRll4dnMzSG5sa2lJcUlWT0Z0YkgzRmJNRndCZU9lOGZCeHBORlJLWmNTQTZKY2tQSHZpOUtKTDBxNzIrTFZ1WjZUVnFnUkFGdGJXK2w3SHdqdm42L0R1eGFzUnR3dUNJRnRxZDZFWDNqaUQ5cDdJczc2b1ZFb0cyVEFZWm9tSWlGYmd3cFZHdkwvSThxRitTY0x6Sjk1Rlk3dDhQT1Zxakk0NzhKOUhqNkdodFNzdXg4ZXFubXZOSFhqL2N1U1FPbCs4N3ZWeXZYRHlQUnc5OWphbVhkRU4zMWdZOHIxZUgzN3d5MWR4NXRLMXFEOW9PS2RkR0p2WTJ2TjNNOTRURVJHdDBORmpiNk9odFFzSGFpcVJZMHVEVHF2QjFMUUxyVjE5ZU92Y1pmUU1ES0drSUNlcWMzMzNSMGV4dmF3UWhUbVpTRSt4d3BDa2cwS3BnTWZqeGJqRGliN0JZVnh2NmNUVnB2YXd5N2F1OXZob3hiS2VvNis5Zy8rL3ZUdFlxU0lPd3pqOEhiQlNDaHJFSW9SYWxGQVVnYWZva3JxRW9Fc0l1b1N1b24zYjJvUXBTZEd4WTJHSkJFRWQ2bXhxanB4MmdiZ1NyZUhWNTFuUDRtTVdNejltUHZnUFArM1V2ZHZYYS9IaVFzM09ucTdkeVc2TmZvNXJ1TFd6OTlvanZOZi8wc3YxUWIwZWZLait6YVc2Y2ZWS1hib3dYK2ZPemxXdjE2dTJuZnk5Uis4MlA5ZjZ4djZqY3R2SnBKNCtlMUhQVjk1VS85WlNYYnU4V0F2ejUydHU5a3hOcDlQNjlidXQwWTl4ZmZuNnJUWStidGZiemExcTIvMzd1aWRKNytIako0Zi94d0FBSGJpNzNLK21hYXFxNnRYYWFuMGZIZXpVSlNEUG93ZjM5eXhHV3pNQUFDQ1dtQVVBSUphWUJRQWdscGdGQUNDV21BVUFJSmFZQlFBZ2xwZ0ZBQ0NXbUFVQUlKYVlCUUFnbHBnRkFDRFdUTmNEQU1CUnVMUGNyNUhqYk9IQVZ0Wld1eDdoVU1Rc0FNZEcwelJkandEOFo5WU1BQUNJNWNzc0FMRUd3L2QxYXNhckRFNHlUd0FBWW8zSDQ2NUhBRHBtelFBQWdGaGlGZ0NBV0dJV0FJQllZaFlBZ0ZoaUZnQ0FXR0lXQUlCWVloWUFnRmhpRmdDQVdHSVdBSUJZWWhZQWdGaGlGZ0NBV0dJV0FJQllZaFlBZ0ZoaUZnQ0FXR0lXQUlCWVloWUFnRmhpRmdDQVdHSVdBSUJZWWhZQWdGaGlGZ0NBV0dJV0FJQllZaFlBZ0ZoaUZnQ0FXR0lXQUlCWVloWUFnRmhpRmdDQVdHSVdBSUJZWWhZQWdGaGlGZ0NBV0dJV0FJQllZaFlBZ0ZoaUZnQ0FXR0lXQUlCWVloWUFnRmhpRmdDQVdHSVdBSUJZWWhZQWdGaGlGZ0NBV0dJV0FJQllZaFlBZ0ZoaUZnQ0FXR0lXQUFBQUFBQUFBQUFBZ09QdUR6Q3V3Y283LzNrZEFBQUFBRWxGVGtTdVFtQ0MiLAogICAiVGhlbWUiIDogIiIsCiAgICJUeXBlIiA6ICJtaW5kIiwKICAgIlZlcnNpb24iIDogIjEzIgp9Cg=="/>
    </extobj>
    <extobj name="C9F754DE-2CAD-44b6-B708-469DEB6407EB-9">
      <extobjdata type="C9F754DE-2CAD-44b6-B708-469DEB6407EB" data="ewogICAiRmlsZUlkIiA6ICIxMTgxOTIyMTM3MTMiLAogICAiR3JvdXBJZCIgOiAiMTQxMTcwNjQyIiwKICAgIkltYWdlIiA6ICJpVkJPUncwS0dnb0FBQUFOU1VoRVVnQUFBd2dBQUFIK0NBWUFBQUE0VVNrNkFBQUFDWEJJV1hNQUFBc1RBQUFMRXdFQW1wd1lBQUFnQUVsRVFWUjRuT3pkZDNRYzkyRXYrdTlzcjhCaUFTeDZJenBBRWlSRmlaUklTYVJFOVo1Y1NmYjFTK0lrc2srdVh4dzd2ckt2L0JMSDErL0V0bkp0eDlleC9lNjl0aE1uTG9tYkxFc1daVm1GYWhSSmtTSWxFQ3pvdmRkZGJLL3ovZ0E1d0dKbVVZZ0ZGdVg3T1FlSHU3T3pzNytkWGU3TWQzNU5lT3ByM3hkQlJFUkVSRVJienRPZi9aZ3dmNWtxRlFVaElpSWlJcUwxaVFHQmlJaUlpSWdrREFoRVJFUkVSQ1JoUUNBaUlpSWlJZ2tEQWhFUkVSRVJTUmdRaUlpSWlJaEl3b0JBUkVSRVJFUVNCZ1FpSWlJaUlwSXdJQkFSRVJFUmtZUUJnWWlJaUlpSUpBd0lSRVJFUkVRa1lVQWdJaUlpSWlJSkF3SVJFUkVSRVVrWUVJaUlpSWlJU01LQVFFUkVSRVJFRWdZRUlpSWlJaUtTTUNBUUVSRVJFWkdFQVlHSWlJaUlpQ1FNQ0VSRVJFUkVKR0ZBSUNJaUlpSWlDUU1DRVJFUkVSRkpHQkNJaUlpSWlFakNnRUJFUkVSRVJCSUdCQ0lpSWlJaWtqQWdFQkVSRVJHUmhBR0JpSWlJaUlna0RBaEVSRVJFUkNSaFFDQWlJaUlpSWdrREFoRVJFUkVSU1JnUWlJaUlpSWhJd29CQVJFUkVSRVFTQmdRaUlpSWlJcEl3SUJBUkVSRVJrWVFCZ1lpSWlJaUlKQXdJUkVSRVJFUWtZVUFnSWlJaUlpSUpBd0lSRVJFUkVVa1lFSWlJaUlpSVNNS0FRRVJFUkVSRUVnWUVJaUlpSWlLU01DQVFFUkVSRVpHRUFZR0lpSWlJaUNRTUNFUkVSRVJFSkdGQUlDSWlJaUlpQ1FNQ0VSRVJFUkZKTktrdUFCRnRIVStQNWFhNkNFUmIzbFBadzZrdUFoR3Rjd3dJUkxTbTloVlpVbDBFb2kzcjNUNVBxb3RBUkJzQW14Z1JFUkVSRVpHRUFZR0lpSWlJaUNRTUNFUkVSRVJFSkdGQUlDSWlJaUlpQ1FNQ0VSRVJFUkZKR0JDSWlJaUlpRWpDZ0VCRVJFUkVSQklHQkNJaUlpSWlrakFnRUJFUkVSR1JoQUdCaUlpSWlJZ2tEQWhFUkVSRVJDUmhRQ0FpSWlJaUlna0RBaEVSRVJFUlNSZ1FpSWlJaUloSXdvQkFSRVJFUkVRU0JnUWlJaUlpSXBJd0lCQVJFUkVSa1lRQmdZaUlpSWlJSkF3SVJFUkVSRVFrWVVBZ0lpSWlJaUlKQXdJUkVSRVJFVWtZRUlpSWlJaUlTTUtBUUVSRVJFUkVFazJxQzBCRVJFUkVTMmMxRzNIZjRmMm9MQzBFQUxSM0QrQzN4MDdDNC9PbnVHUzBXVEFnRUJHdEk1a21IVDU5Y3dYMkZXVUFBRTczVGVFZjMyN0hwQytVNHBKdGZOeTN0Rms4ZXM4aFZKWVdTUGQzMW15RHdhREREMy8xVWdwTFJac0pBd0lSMFRyeWQwZHFzSy9ZTHQwL1V1bUFSYS9CcDU4L244SlNiUTdjdDdSWkZPYzdaTXRLOG5QVzdQWFRyV2FFSXhINC9NRTFlMDFhV3d3SVJFVHJ5STdjZElWbGFXdjIramtXUFFLUkdGeUI4SnE5WnJJc1Z2WlU3MXVpWk9ucUcwSk5lYkZzMldyUmFOUW9LOHhGVlZrUnFrb0w0Y2kwNFo5LytUdTA5d3lzMm10U2FqRWdFQkd0SStjR25UaFltaG0zN1AxQjE2cTluazZ0d3U0Q0cvWVgyN0cvT0FObGRqTSsrVndqenZSTnJkcHJKc3R5eTc3Vys1Wm90ZnpxcGJkdy8yMzdVVlZXQkFCbzdlckRDOGRPcmRyci9kMWYvaEcwR3A0eWJpWDh0SW1JMXBHL2Y3VVpmMzF6Qlc0c21Xa0tjN0puRXQ5OHUzM1ZYdStWangyRVhyTXhCN1JiYnRuWGV0OFNyUmF2UDRDZkgzMWp6VjZQNFdEcjRTZE9STFNPT0FOaGZQR1Z5MnYyZWhzMUhBRExML3RhNzFzaW9vMXE0eDRaaUlpSWlJZ282VmlEUUVSRVJKdk9WNTk4UXJic2FzZmF2VHVxY01QT0d1Um0yYUhWYXZEYWlYTjQ5Y1E1MmZwYWpRYTdhc3RSVjFtS2ZFY216Q1lESUFKdXJ3K0RveE80Mk5hTnh1WU9SS094UmN1VG41T0Y2M2RVb2J5NEFPbFdFd0RBT2UxRmMwY3YzbjZ2Q1I2ZmY4RXlML1c5S1JFRUFiWGx4ZGhlVllaOFJ5YlNyV2JvZEZwRUlsRk1lN3dZSHB0RWU4OGd6bDFxUXpnY1NmZ2FjLzM1by9mRTNmLzgxMytndU41SzkyRXlQa2RhUGdZRUl0cHdUdjNsSWRteXE1MVRINmpMdzhQMWVTalBOTU9nVWVNSHA3dnhnOVBkc3ZYMUdoWHVxc3JCcmR1eVVKMXRnYzJvZ3lpS21QQ0YwRHJ1d1pzZDQzaTViUlRoSlJ6NHE3T3RlTEF1RjNzTE0rQ3c2QUVBdys0QWpuZFA0Ti9mNzhlVVA3UmdtWmY2M3BTb0JPQmdhUllPVjJTak90c0NoMFVQazFhTllDU0dNVzhRN2VOZXZOYy9oUmViUnhDSVJCTyt4bHpmZnFnaDd2Nys3N3l4cFBJdFpkOW5HSFU0VUdySHJud2JLclBNeUU4endxeFR3eHVLWXN3YlJOUFFORjY0UElTbTRXbkZzcTFXMlJOUkNRSU9sbWJpbG0xWnFIVllrV3ZWdzZoVkl4d1ZNZTRMb20zTWd4TTlrM2lsYlJUK2NEVGhkaFo2YllkRmo4Y2JDbkZUaVIwRjZVYUlJakRxQ2VKVTd5UitjcTRYSXg0T0pabE1mM2pYTGRpN28yclI5YXJMaXZESW5RZVJialhMSHJPbFdXQkxzNkN1b2dTMzNiZ2JQM3ZoZGZRUGp5bHVSNlZTNGY3RCs3Ri9WeTBFUVloN3pKRnBneVBUaHV0MlZPRmZuL245dGIyaFJlUTdNdkhZdlllUWs1VWhlMHluMVNBckl4MVpHZW5ZWGxXRzdvRmhqSXduYjRDQ1pPMURKVXY5SE9uYU1DQVEwYWJ4TjdkVjQ0RzZ2RVhYdTdIRWpzOGZycFpPNW1jSnlMVWFrR3MxNEpheUxQelo5U1g0d3U4djRkS29XM0U3YXBXQXY3NjVBbit3UFIrcWVRZitNcnNaWlhZekhxakx3MmRXYVp6OXFtd0x2bmlrRnVXWjhvT3ZVYXRHc2MyRVlwc0p0MVZrbzNISWhZNEo3NnFVQTFoODMydlZLdnp0N2RVNFV1R0FXaVhJSHJmcU5iRHFOZGhtTitPaCtqejh2bVVFWDNtOUJjSEk0Z0Z0dGR4UWxJSFBIYXBDWWJwUjlwaGVJNkFnellpQ05DTU9sV2ZqRXpkdXc3ZmY2Y0RSNXVGbHZjWXRaVm40MHAyMU1HclZjY3VMYkVZVTJRcHdiMDBPUHZQYkpqUU9KV2UwcFhLYkh0ZnQycDJVYlMySDIrdEdhMXZxTzRUdnFDNWIwa25sdm9ZYVBIVEhRY2kvcVhLWnRqUjgvUEg3OFAxZkhFWGZVUHdKcmdEZ3cvY2Z4dmFxc2dXM1lUWWE4TkUvdkdzSnI3WTgyWFliUHY2aCs2SFhhWk8rN2NVa2F4OHFXZXJuU05lT0FZR0lGaVVBVUtuVjBPdDAwR3ExMEdxMFVLdlZVR3ZVVUtzMDBHalVNL2V2L0FtQ0FKV2dncUFDQkVFRkNETlYzSGgxWk5YS2VIdEY5cExDd1NQYjgvRzVRMVZMT21nVnBCdngvLzNCTG56aTJVWmNHb20vb2kwQStQdTc2bkM0UEh2QmJkZ01XdnpqZ3p1WDhHckxVNUpod3Y5NlpCZk11dFQvakM5bDM1dTFhdHhWdGZTSm5PNnF6Z0VFNElzdnA2WlQ4ZU1OaGZqMHpSVkwrcDRBZ00yb3hSZU8xS0FpeTR4dkhlOVkwbk1hOHRMeDBiMGwwQ2dFcHF2TU9nMitmSGNkSHZ2cGFmaENpV3NvbHNxaVZjTm1zNjE0T3h2VjN1MnpKNVdpS0NJU2lVS3JqZjgvVkZsU2dJZU9IRkQ4N01QaENEUWF0YXdtUUt2VjRNUDMzNFovL09HdkVJbk1mazQzN3FsUEdBNUVBTkZJRkJyTlREZzBHdzNYOXFZV2NPZkI2eEtHZzBnMENrRVFvRllwZDBjTkJHZG5HRGZvZGJMSFErRUlZakhsQUovTWZhaGtLWjhqclF6M0p0RVdwMUtyWWRBYllEVG9ZZEFiWURETS9HbDFXdWkxT21oMVd1ZzBPZ2dMbk1RczNlb0ZoQWRxWjA5UVk2S0lVRFFHZ3liK3F1d05SUm40N0syVmlnZXRRQ1FLblZvbHF3a3dhTlQ0Kzd2cThLR2Zua1pvVG5PalJ4c0tFNFlERVVBNEdvTk9QWFBndFJtU2YvWHVML2FYSlF3SDRXZ01naUFrUFBIMGhDTFNiWXZDTnZ6aEtLS2l1T1N5TEdYZko1Sm92d1BBWFZVNWVLWnBFT2ZuWEQxUGR0bVYzRmFSamIrK3VXTEJNaWQ2ZngvZVZZVEI2UUIrZVg3eENhVCs3UG9TNlgySG9qRm8xU3JGNzJhV1dZOTdxblB4VEJNbnBWb3BsVW9GZnlDSTUxODdpUXV0WFloRW8waTNtbUc2Y25LdVZxdnd5SjBIWlNldkY5dTY4YnMzVDJQQ09RMnRWb1BkdFJWNDhNaE5jU2ZYR2VsVzdLcXR3SHROTFFCbW11L2NjZUE2V1JtQ29UQmVlUDBVR3BzN0VBNUhrRzIzNGI1RCsxQzlyU2pwNzdlaXBFQzJyTE4zQ00rOTlnNUdKNXdBQUt2WmlOTENYT3lwcjRJNDUvL09sNzc5SSttMlVqK0FILy9tRmNVK0Q4bmNoNGtzOWpuU3lqRWdFRzBCS3BVS1JxTVJacE1KSnBNSlpwTVpKcE1SUnIwUjJoUlVQYThHdFVxQU94akIxOTlxdzdIMk1ZU2pNZVJZOUVpL2NuS3VWYXZ3K2NQVnNoUFJOenJIOFoxM090RHY4c09nVWVQdTZodzhlV3RsM01sMWZwb0JkMWZuNFBsTE16T1ZHclZxZkh4ZnFhd00zbEFFM3pyZWdaZGJSeEdJUkZHU1ljS25EcGJqcHBKTTJib3JkWDJSdkQzeDJYNG52dlptSzdxbmZBQ0FUSk1PdS9MVGNXOU5MbUp6enBtUGZPKzRkRnVwYmZ6blhyeXdySW5TRnR2M2MzVk9ldkhDNVdHODF6K0Zya2tmd2xkT2pBK1haK0h6aDZ0bFRXM3VyODJOQ3dqSkx2dDhScTBhbjd0VjNuVEJINDdpT3ljNjhYTHJDTnpCQ0F3YU5XNHF0ZVBUQnl0a1RkVStjZU0ydk5JMkNxZC80ZG1vVllLQWl5UFQrT3F4VnJSUGVHRFZhL0RFRGFWNHZLRlF0dTZCVW50U0FrS0hLNGh6SDd5LzR1MHNSWWJOaHJMU2hadldyRFVSTXllMlhmMnpUY0ZjYmk5Yzdwbm1kOXNyeTVDUmJvMTdUbHZQQUg3Ni9HdlN5WE00SE1IcDg4M0l0cWZqNE40ZGNldHVyeXlWVG00YmFzb1ZyN3ovOUxsWDBUYm54SHBzMG9rZlBmc3lubmpzWHBRVkxWNEx1aHhLVjlYZk9YZEJDZ2NBNFBiNjBkVFNoYWFXcnFTOFpqTDNZU0tMZlk2MGNnd0lSSnVJQUVDbjF5UE5hb1hWWW9IVm1nYXoyUXlEd2JEa3BoS0p4S0pSaE1JaGhNSmhoTU1SUktOUlJLTVJSQ0pSUkdOUlJDTVJSS0pSUktNeGlERVJJbUlRUlNBV2kwR0VDRkdNQVpqZjVqOTVSQUNmTzNvQjd3L09IdmhHUEVHcGcrZmg4aXprcGNWZlhUcmRONFgvNTNjWHBKUG5RQ1NLMzF3Y1JFbUdFUi9lRlg4MTcxQjVsaFFRN3FoMEtGNjkvdnp2THVMMG5KUFRuaWtmbm56aEFyNzdjQU4yRnlTM1dZZlNGZXlmTi9aTDRRQUFKbndodk5ZK2h0ZmFsOTd4NzFvc3R1OEJJQmlONFc5ZXVvVFgya2Rsenc5SFkzaTVkUlNGNlVaOGZGLzhDZVdPM0xSVks3ZVNlNnB6WURQR0J4c1J3Sk5IbTNDMmYvYjlCU0pSSEdzZlE5dTRCei81MFBWeGN6SVl0V284V0plSEg1M3RYZkMxeHJ4QmZPcTU4MUt0aURzWXdUZmZia2RkVHByc2ZaZG5XbGI0em1aNFFsRk1PWjJMcjVnazZ5c2VBSzJkZlhFbmxmUFZWNWJLbHIzNWJtUGNsZldyT3Z1R1pTZTNlWTdaaXdIbEpmbXk1N1QzRE1TRmc2dGlvb2hYVHB6RHh4Ky9iNkhpTDl1a2N4clo5dmpmbnNQN2QyRndkQUxPYVU5U1grdXFaTzdEUkJiN0hHbmxHQkNJTmpDdFRndGJXanJTckdsSXM2YkJZclZBcDExZWpZQUlFY0ZBRUlGZ0VJRkFBSUZBQVA1QUFLRlFFS0ZRK0VvZ0NDNXBHTC9GNVNaaEc4cE85a3pFbmFET2QrczJlWE9nSDUzdGpidXlmdFc1QVpjc0lGUmx6WjZnS1YyOVA5TTNGUmNPcm9xSklyNTN1aHYvNjVGZEN4Vi8yUVpjZnBSa21PS1dmZlQ2RXJTT2V6RHNEaVQxdFJhejJMNEhacTdBSzRVREFOQ29CT1JZRFFoSDVSOUd0cXdqK2VvNldDWS9PWG1uYXlJdUhNelY1L1RqbGJaUjNGOGIvOTIrc2RpK2FFRDQ5WVhCdUNaVFZ4MXJINVVGaEhRREQ5ZkowTnJkditEamhibFpzbVZQUEhidmtyZHZNYzFlaENqSWtXK3JwU3Z4Ni9jdm9YUHVjcDI3MklhN2JyNCtibGxoYmphZWZPSXh0SFQyb2JHNUE1ZmFleFp0ODc4Y3lkeUhpU3oyT2RMSzhSZUhhS01RQkppTlJxU25wOE9Xbm83MDlIU1lqS2JGbjRlWks2REJRQUJlbnc4K253OCt2dzllbnc5K3Z4L0JZRkR4eXM1R2M3Sm5jc0hIYXgxVzJiTHZQTnlnc0theURPTnNVNEdhYlBtMlRpencrdk03T0NmRDBlWmhmT0xHYlhITDZoeFcvT3FQOXVGRXp3UmViaDNGVzUzamNmMG1Wc3RpKzM2dURLTU9ONWRsb2k3SGlwSU1FL0tzQmpnc2VzVStDQURXdkJOMlpaYjhTdjNKM29YZjN3ZURUbGxBS0xQTFI1YWFyMjFNK1FwdW44c3ZXN2JVUGgyMHNDbVg4b2hrVjFrdFMvdE5UVVExcHoyOXhTUWYvV3JTbWZpM0lCeVJoOFdWZXV0TUV3cHpzMlZYOWRVcUZlb3FTbEJYVVFKZklJalRqYzE0ODNSalhNZmthNVhNZlpqSVlwOGpyUndEQXRFNlp0RHJrWkZoUjZZOUEzYWJmVW45QmFMUktOeHVOOXdlejVVL04zeCtQMkxSNUYwaFdvK0dGcmxxbm0yV3R3VmVqcmxEYzg1dmdnTE1YTkZQWkRXRzZ2enArMzJvYzFoeGFGNUhhWTFLd0MxbFdiaWxMQXZUZ1RCK2MzRUlQenJicTNpbE9sa1cyL2ZBVExPYlR4NG94NE4xZVF1TzJqTmZNcnJHTDhmY0lIalZ5Q0x2YjhJblA2bEtXOElWLzJDQzhKYktvVjAzdS9BaVY4b1RqZWh6TFhRS3Y5ZVJCWDZIRTRYa2xZakZZdmpKYzYraW9hWWNoL2Z2VXB3THdXVFE0OUMrQnV5cUxjZjNmbjUweFNmZnlkeUhpU3oyT2RMS01TQVFyU09DU29EZGxvRk1leWJzR1hhWXpRdGZpWW1KSWp4dU41d3VGNmFucCtIMmVPQUwrSUZOVUNPd1hJdWRWQ21OdlgrdHpEcjUxZHlGcnRTdnhvRS9HaFB4MU84dTRvNUtCejY2dDBSeExvUTBneFovZkYweDdxeHk0QlBQZm9EQjZkVnBlclRZdnRkclZQanV3dzJveTVIM0oraHordEhuOG1Gd09nQ2RXb1VIbHpCVTdXcFMrcVNVbXFITnBmVGRpaXoySkZxWGdxR3dyR1B4ajU1OUJaYzdlcGE5clpEQ3RwUnFGYTVhNlpYM2hUUTJkNkN4dVFORmVRN3NyQzVEUTIwNXJQT09MN1kwQ3g2OTUxWjg3MmN2ck9pMWtya1BLWFVZRUloU1RLVlN3WjZSQVVlMkE5bFpXZEJvRXYrM2pFUWljTHBjY0xtY2NMcGNjTHM5aU1aNEpXVXB2S0VvclByNGZmdlpveGZ3ZHRkNFVyWmxOeVd1b2NoYVllM0ZRbDVwRzhVcmJhT296MG5Ea2NwczNGR1pJM3U5WEtzQlh6aFNnLy95Nnc5V3JSd0wrVkJEb1N3YzlMdjgrRzh2WG9pYnZHMWZzVDNsQVdFNkdKYlZJaXoyK1RuTThuNFM0OTZWTjlXZ3RUYys1VUpoYm55dFhMN0RmazBudHk2M1YzYWl2SzBvRCtjdXRpbXVyelFrYWJMMURZMmliMmdVdjMvN1BkeDl5L1U0Y04zMnVNZkxDbk9Sa1c1ZFVpMUNvZ3NmeWR5SGxEcXJYdzlFUkRJcWxRcFptWm1vcjYzRHpUY2RRTU9PbmNqTHpaV0ZnNWdvd3VsMG9xT3JFKytkTzR1M2poOUhZOU41ZFBmMnd1bHlNUndzZzFLNzdpcUY5dVpMTWVZTnlwYnRXV0NVb2hzVU9qVW4yOFdSYVh6cmVBY2UrZEVwL0t4UjNvRnZkNzROK1dsTEd5TmNuZVFhanpzVkprajcvdWx1MmN6T09Vbm9rTHpTc2l2Tk5uMWQ0Y0lqVUNsOTlpMWpiQ085RVhYMkRjbVc3ZDlkQjZzNThaVi9BTkJvMUxMYWdiNGhlYWY4aHBweTJhaENBS0RYYVhIYmpjbWY0VHJUcGp3S1dDUWF4Y3ZIMzFOOHpKWW0vMTJNS2t5SVprK3c3V1R1UTBvZEJnU2lOYUpTcVpDZGxZWDZ1bHJjZk9BZ0duYnNSRzVPaml3VUJFTkI5UFgzby9IOGVieDEvRzJjL2VCOWRQZjB3RFU5RFJGc3RuQ3R6aW1NUXZPSE8vS1J1Y0NWZndEUXFWV3lLOG9YaHVVZERlK3Njc2hHRlFKbU90bis2ZlVseXl6dDRnclRsUStrNFdnTS8rZVU4bmptT1ZaNVFGQnFDbE9RWU52WFNxbXM0WGxOc2xTQ2dJZTN5NGVGWE1ocWxGMnB3L1Z0NWRtS1RiZ0FvRHpUakZ1M3lVZHRlYk56K1RWVGxIcG5MN1RLZm1VdEppTSs4WkdIc0tlK0V1WTVJK3hvdFJvVTV6bHd4NEhyOE5rbkhrTnBZWHhIZGFWNUJUUWFOZjc4MFh0UVUxNE1sV3BtWXJ6aWZBYysvdmg5c0tmTEJ6OVlxYy84K2FQNDhBTzNvYTZpSks3c1ZyTlJOcnJSVlg2Ly9BS0l6eTl2bm5qZ3Vub3BUTXdkdVNpWis1QlNoMDJNaUZhVElDQXJ3NDdjM0J4a1pXWkJyVlllaVNRWURHSmtiQXlqb3lOd3VkMWJzZy9CYWp2YVBJeVA3Q21LYTJOdU4rbnd6NC91d2ZmZTdjYUpuZ2xwWWl1RFJvMktMRE51S3NuRUEzVzUrT2JiN1RnMlp5NkJZKzFqc3FZd09yVUszMzZvQWYvampWYWM3SjFFTENaaWUyNGFucnkxRWdWcHliOHE5b3YvNndhODNqR0dsMXRIMFRqa2tzcWVhZExobzN1VkE4bDBRRDV4bDlNZmxqV2grVkJESWQ3cG5zQ3dPNEJhaHhXWFIxZDJOVndwMlA3cDNoSzBqSG93TU8ySHc2TEhwdzVXb0U1aHBLbUZyRWJaajE0ZXhoTTNsTVpOMktaVnEvQ2RoeHZ3VDhjNzhHYlhPSHloS1BRYUZXNHV5OEtuRDFaQXE0Ni8xamJzRHF6NjNCTzBPa1lubkhqdmZET3UzMWtUdC94cSszd0FpRVNpRUNGQ3UwQnpVQUJvNis3SHdNaTRiTGpUZEtzWmYvTEluVE56eElnek13K3ZGcFVnWUdmMU51eXNuaG54TEJLTlFveUppaE9vQVlCejJvT1JDZmx3emYzRDQ2Z3RMNDVibHBXUmpzOTkvRU9JUkNMUWFqVDQvTmQvQUNDNSs1QlNoNThNMFNyUWFqWEl5ODFEWVVFaGpBYmxaaDJCUUFDalkyTVlIUnRsS0ZnRFhaTmVQSDl4Q0EvVng1L1k1MW9OK0xzak13ZXlVSFRtZ0QxMzBpc2w3L1pPb25uVWpacDVKN1FPaXg1ZnYzOEhvakVSTVZHVW5UZ21rMG9RY0h1RkE3ZFhPQURNWEpHUGltTEM0VENIM1FGMFRjcWJ6elNQdW1Wai94ZlpqSGoyVC9ZakZJbEJyMUZoLzNmZVdGRlpPeWE4cUovWEI2RXl5NEpuL25nZi9PR29kREllRThWbGRlaGVqYkk3QTJGODkwUW5ucnkxTW01NWhsR0hMOTVSQzJCbVRnZURWcDJnUTdPSXAxOXZsZFdRME1ieDI5ZFBJVHZUaHRJQzVhdlptaVVPT1NzQytNV0xiK0FUSDNrSWVvVVJqZVlQNS9uNnFROXdlTDk4dnBSa0RrT3RVYXVCQk1XUGlTSis4K283aXEvM1hsT0xMQ0FBTTUzNmxVN3lrN1VQS1hYWXhJZ29pZEtzYWFpcnFjWEJHdytnc3J4Q0ZnNENBVDk2K25yeDNybXpPSEhxSk5vNjJ1R2FubVk0V0NQZmZMc2RqVU91aEkvcjFLcEZ3d0V3YytELzBxdk44SVdVKzRDb1ZVSmNPUGpYOXhKMHprdml4NjVWcXhLR2c1Z280bis4MGFZNEdzL1YyYUhuRTdCNFVGcXFaeThNSm56c2FqZ1FBZnpIQjh1Yi9HaTF5djZycG9FRnkySmNKQnljV21UZUJGcmZ3dUVJL3VXWEwrSFVCNWVXZkhMdTlRY1VaeVllblhEaUI3OTRFZE1lZVRpZjYrVDdsL0RhaVhPS2p3VkQ4cHEvWkp0eXVmRnZ2LzQ5V2pyN0ZCKy8xTjZETStlYmw3eTlaTzVEU2czV0lCQ3RrRnFsaHNQaFFHRkJBZEtzOGlZU2tXZ1V3OFBER0JvZWd0dnRaaStDRkFwRW92aXI1eHJ4VndmSzhjajIvQ1ZkclhZR3doaFdHQjYwYTlLTHYvek5CL2lIKzdZalcyRVVtNnQrMVRTQUg1enVWbXoyNDEzRnVRbXVHcG9PNEIvZVNIelMrbGJYT0o1VHFGbEpwaGN1RDJOblhuckNFWXBpb29odnZOV09YcWNQSDlsZHBMaU9rdFVzKzdlT3Q2TjkzSU5QSGloWG5QZGl2cDRwSC83aGpWYWNHMWg0Um1uYUdNS1JDSjU3OVFUZU9Yc1J1K3NyVUY2VWp5eDdPb3dHUFVSUlJEQVVoblBhZytHeFNiUjI5ZU5TUncvQ1llWC96LzNEWS9qR1AvOFMrM2JWb3I2eUZOa1pOdWgxV3JpOVB2UU9qdUxkODVmUjJUdVVzSU91VjZIOS8xSjk2MTkvamZxcVVwUVc1Q0RiYm9QWmFJQktyVUlvRkliTDdjWFEyQVF1ZC9UaVlsczNvb3ZVZXYzNjVlTm83eDNFOVR1cWtlL0lnc0dnUXpRU2hkUHRRWHVQL0NKQU12Y2hyVDBHQktKclpEUWFVWmhmZ1B6Y1hHaTA4aE1JajllTGdjRUJEQThQTHpnNURxMnRZQ1NHcjczWmhwODE5dVBlNmx4Y1YyaERjWVlKYVhvTllpTGdDMFV3N0E2aWZjS0RVNzJUZUt0ekFvRUVrL0pjR25YanNaK2N4aDlzejhlaGJWa296akRCcEZWandoZkNoZUZwUEh0eEVHZjduWXFUYndFejRlTmFmZVEvenVCd2VUWWE4dEpSbkdGQ2hsRUxqVXFBTHh6RnFDZUl0akVQM3U2ZXdKdWQ0NHMyZC9ucTZ5MDQweitGaCtyeVVKVnRnVld2UVNnYXc0ZzdpTk45OHZiSTErSXJ4MXB3b25zQ2oyelBSNjNEQ290ZUE2Yy9qUGNIbmZqeHVUNDBqN3B4L1RXTTlyU2FaVC9hUEl4akhXTzR2U0liQjBzelVabHRRYlpaRDQxS1FEQVN3N0E3Z0V1amJyelpNWTdqM1JPSXNTWndYYm5hSm40bHhxZGNlT1g0V2J5Q3N5dmFUaWdjd2R0bm12RDJtYWFFNnhUbE9SU2ZOKzJXMXo0czliME5qMDlpZUR4NU5Wcm5tenR4dnJseldjOVo2VDVNeHVkSXl5Yzg5Ylh2OHhlTmFCa3NGZ3UybFpZaE8wcytjb2tvaWhnZEgwTi9mejljTGhkckMrWjVlaXdYKzRxdWJXalJqZXptc2l4ODdiNzQ4Y2I5NFNqdStQNXhUcWhGYStyZFBnK2V5aDVlazlmS3NObXdaOWZNMEoxT3B4Tm5QM2gvVFY1M28zcmlzWHRSWGh3L2tsZHJWejkrK014TEtTb1JiUlZQZi9aanN1cDAxaUFRTFpIWmJNYTIwbEk0c3VWWGVZTEJFQVlHQnpBd05JUlFTRDVFSEcxdGp6ZklKMEJxSEhJeEhCQnRjbm5aZG5qOUFVeDdmQXV1ZCtmQnZiSndBQUR2WDJwZnJhSVJMWWdCZ1dnUlpyTUpaU1ZsY0RnY3NvNkpVMDRuK2djR01ENCt4dVlGVzB4bGxnVlQvakRHRlNaTm0rc3Y5cGRoYjZHODZjenZXa1pXcTJoRXRFNlVGdWJpM2x2MzRVSmJGNXBhdXRBN09BcVBiMmJTUm9OZWg3TENYQnk4YmdlMkZjdjcwWXhOT3RIWTNMSFdSU1lDd0lCQWxKRFpaRUpwU1NseWNuSmt3V0JpY2hLZDNWMllucFpQbUVWYnc2NzhkSHp5UURsZWJ4L0RhKzFqYUJxZXhwUS9CQUN3NkRUWVZaQ09EemNVS2M3QzJ6UGx3eXV0REFoRVc0RkdvOGF1Mmdyc3FxMEFNRE1yY1N3V1czQU9nRkE0Z3Y5NDRmV2tEbkZLdEJ3TUNFVHptSXhHbEphVUlpOG5CNWczeXMyVWN3b2RYVjF3dVJJUGxVbGJoMDZ0d2wzVk9iaXJPZ2ZBek15KzBaaTQ0QkNiL25BVVgvajlKY1VoUjRsbzgxT3JWRkNyRXY5RytQeEIvT3lGWXhnYW5WakRVaEhGWTBBZ3VrS3IwNks4YkJ2eTgvSWd6S3N6Y0RxZDZPanFoSlBCZ0JhZ1VRblFxQklQbmVvS2hQR0YzMTlDNnpqSCtpYWllREZSeE1YV2JoeDk0eFJjQ2lNWEVhMGxCZ1RhOGdRSXlNL1BSMFZabVd5NFVxZkxpYzd1TGt4TmNXeHppcmVjbXYrWUtPTDFqbkY4NjNnN1JqM3N4RTYwVmJ6YjJJeHBqdy9WWllYSWMyUWhJODBDZzE0SFFRQUN3VEI4Z1FCR3hxZlFNekNDQzIzZG1ISzVVMTFrSWdBTUNMVEZwVm5UVUYxVkpadmd6RFU5amE2dUxreE9UWEtvVWxMMDdNVkJqSHVEdUxFa0UxWFpGdVJaRFREcjFGQUpBanloQ0tZREVYUk1lbkYreUlYWE84WXdwRERaR2hGdGJyRllEQmZidW5HeHJUdlZSU0ZhRmdZRTJwSzBXZzNLdDVValB5OC9yakZSSUJoRVcwY2J4a2JIR0F4b1FkR1lpRGM2eC9GRzUzaXFpMEpFUkpSVURBaTB0UWdDOG5OelViR3RBbHJ0N05kZkZFWDA5dldocTZjYlVjNTZURVJFUkZzWUF3SnRHVmFyRlRXVlZVaExTNHRiUGpYbFJFdDdDN3plaFNleUlTS2lhMk96MlhEZGxWbVZpZFlienZJdHg0QkFtNTVLcGNLMnNqSVVGeFhITlNjS2hZSm9hKy9BeU9nSW14TVJFYTB5bTAwK0p3Z1JyVThNQ0xTcFdjeG0xTmZWd1dLMlNNdEVpT2pyNjBkbmR4ZWJFeEVSRVJITnc0QkFtNUlBb0xDd0VCWGJ5cUdhTXlHTnkrVkNjMnNyUEY2T1EwOUV0SnJjSGcvT3Nla0cwWWJFZ0VDYmprNm5SMTFORFRMdGRtbVpLSXJvNk9wQ2IyOHZSRFlvSWlKYWRaRklCRk5PemlGRHRCRXhJTkNta3AyVmpkcnFtcmdSaXJ3K0h5NWV2Z1MzbXhQUUVCRVJFUzJHQVlFMkJiVmFqYXFLU3VUbjVjVXQ3eDhZUUZ0bkIyTHNhMEJFUkVTMEpBd0l0T0ZaTFJac3I5OE9rOUVvTFF1SHdyalUyb3p4Y1U1aVJVUkVSTFFjREFpMG9lVTRIS2l0cVlGYXBaYVdqVTlNNEhKek0wTGhVQXBMUmtSRVJMUXhNU0RReGlRSUtDOHRRMmxKaWJRb0dvdWl2YU1EQXdNRDdJWk1STUxGVExNQUFDQUFTVVJCVkVSRWRJMFlFR2pEVWF2VjJGNVhqNnpNVEdsWklCQkE0NFVtZUR3Y3ZwU0lpSWhvSlJnUWFFTXhHbzFvMkxFVFpwTkpXdVowdVhEK1loUENvWEFLUzBaRVJFUzBPVEFnMElaaHo3QmpSMTBkTkZxdHRHeGdjQUF0N1cwUVkyeFV0Rkc4MjhkYUhpSWlvdldNQVlIV1BRRkFZVUVScWlyS0FVRUFNRFB4V1V0Ykd3WUdCMUpiT0ZxV3A3S0hVMTBFSWlJaVdnUURBcTFyQWdSVVYxV2lJTDlBV2hZS2g5RjBvUWxPbHl1RkpTTWlJaUxhbkJnUWFOMFNWQUxxYStxUTQzQkl5enhlRHhxYkxpQVE4S2V3WkVSRVJFU2JGd01DclVzcXRSbzc2dXVSWlo4ZHFXaHNmQXdYTDE5Q05CcExZY21JaUlpSU5qY0dCRnAzTkJvTmR1M1lpZlQwZEduWjROQVFtbHRhSUhLR0F5SWlJcUpWeFlCQTY0cE9xOFB1WFEyd21DM1NzdDYrUHJSM3RETWFFQkVSRWEwQkJnUmFOd3dHSS9ZME5NQm9ORXJMT3J1NjBOM1R6WEJBUkVSRXRFWVlFR2hkTUp0TTJMMXJGL1E2dmJTc3BhMFYvUU1jeHBTSWlJaG9MVEVnVU1wWnpCYnMyYlViV3UzTTExR0VpTXZOelJnYTVwajVSRVJFUkd1TkFZRlN5bVEwWWZldWh0bHdFQlBSZE9rQ3hzYkhVMXd5SWlJaW9xMkpBWUZTUnEvWFkzZERBM1JhSFFBZ0dvdWk4WHdUcHB4VEtTNFpFUkVSMGRhbFNuVUJhR3ZTYVhYWXMyc1hEQVlEQUNBbWltaTZjSUhoZ0lpSWlDakZHQkJveldtMFd1emUxUUNUMFRTelFCUng4ZElsVEV4T3ByWmdSRVJFUk1TQVFHdExyVlpqMTQ2ZGNmTWNYR3BweHVqWWFBcExSVVJFUkVSWE1TRFFtbEdwVkdqWXNRUHBhV25Tc3BhMlZvNVdSRVJFUkxTT01DRFFtaEFFQVR2cTY1Rmh5NUNXZFhSMmNKNERJaUlpb25XR0FZSFdSRlZGSmJJeXM2VDczVDA5Nk83dFRXR0ppSWlJaUVnSkF3S3R1c0w4QWhRV0ZFajMrd2NIME5uVm1jSVNFUkVSRVZFaURBaTBxakl6N0tpcXFwVHVqMCtNbzdXMURXSUt5MFJFUkVSRWlURWcwS294bWN6WVhsOFBBUUlBd09QeDRNS2xTeEFaRDRpSWlJaldMUVlFV2hWYXJRYTdkdXlBUmpNeldYY29IRUxqaFNaRW85RVVsNHlJaUlpSUZzS0FRRWtucUFUc3FOOEJvOUVJQUlqRllqamYxSVJBSUpEaWtoRVJFUkhSWWhnUUtLa0VBRFdWVmNpdzJhUmxsMXVhNFpxZVRsMmhpSWlJaUdqSkdCQW9xUW9MQzVHZmx5L2Q3K3J1eHZESVNBcExSRVJFUkVUTHdZQkFTWk5tVFVORmVZVjBmM1IwREowOTNha3JFQkVSRVJFdEd3TUNKWVZHbzhHTytqcW9oTmtSaXk2MlhBWkVqbGhFUkVSRXRKRXdJTkNLQ1FEcWFtcGdNTXgwU281RW96aC84UUppSExHSWlJaUlhTU5oUUtBVkt5Z29RSFpXdG5TL3BhVUZmcjgvaFNVaUlpSWlvbXZGZ0VBcllyVmFVVlUrTzFQeXdOQWdoa2ZaS1ptSWlJaG9vMkpBb0d1bVZxdXh2YTRlZ3VwS3Z3T3ZCMjF0N1NrdUZSRVJFUkd0QkFNQ1hSTUJRRzFORFV4WEprT0xSbU5vdW5nSjBSajdIUkFSRVJGdFpBd0lkRTN5OHZLUWsrMlE3amUzTnNQbjg2YXdSRVJFUkVTVURBd0l0R3dHZ3dHVkZiUDlEb2FHaHpnWkdoRVJFZEVtd1lCQXl5SUFxS211aGthdEJnRDQvWDYwdExXbXRsQkVSRVJFbERRTUNMUXMrWG41eU15d0F3QkVBSmVhbXhHTnhsSmJLQ0lpSWlKS0dnWUVXcktacGtVVjB2MysvajQ0WGM0VWxvaUlpSWlJa28wQmdaWkVBRkJiWFEzMWxhWkZQcjhQN1YxZHFTMFVFUkVSRVNVZEF3SXRTVUYrUHV6em1oYkZvaHpTbElpSWlHaXpZVUNnUlJrTVJsU1V6ell0NnV2cmc4dmxTbUdKaUlpSWlHaTFhRkpkQUZyZkJBQzFWZkZOaXpyWnRJaXUwZE5qdWFrdUFoRWwwVlBadzZrdUFoR3RBZ1lFV2xCMmRqYnM5Z3dBTTAyTExsOXU1bXpKdENMN2lpeXBMZ0lSSmNHN2ZaNVVGNEdJVmdtYkdGRkNhclVxYmtLMGdZRUJPS2ZadElpSWlJaG9NMk5Bb0lSS2kwdGgwT3NCQUtGUUNCMWRuU2t1RVJFUkVSR3ROZ1lFVW1RMm1WQmNYQ3pkYisvc1JDUVNTV0dKaUlpSWlHZ3RNQ0NRakFDZ3NySVNLa0VBQUxpbXB6RTB3bzVvUkVSRVJGc0JBd0xKWkdjN2tIbGx6Z09JSWxwYVd3QlJURzJoaUlpSWlHaE5NQ0JRSExWYWhhcUsyVGtQK2djSDRmWndwQW9pSWlLaXJZSUJnZUtVRnBkQ2Y2VmpjamdVUmtjMzV6d2dJaUlpMmtvWUVFaWkxK3RRVkZRbzNXL3Y2a0FrSEU1aGlZaUlpSWhvclRFZ2tLU3N0QXhxMWN5TXlXNlBCNFBEN0poTVJFUkV0TlV3SUJBQXdHUXlJejh2VDdyZjBkSEJqc2xFUkVSRVd4QURBZ0VBS3JhVlFjRE1zS2FUVTVPWW1KcE1jWW1JaUlpSUtCVVlFQWpwYVduSXpzcVc3cmQzY3Naa0lpSWlvcTJLQVdHTEV3QlViQ3VYN2crUGpzRHRkcWV1UUVSRVJFU1VVZ3dJVzF4bVppWnNOaHNBUUJSRmRIVnhXRk1pSWlLaXJZd0JZU3NUQkpSdjJ5YmRIUmdjaE0vdlQyR0JpSWlJaUNqVkdCQzJzT3pNTEZqTUZnQkFOQnBGVjA5M2FndEVSRVJFUkNuSGdMQkZDUURLU2txayszMERBd2lGUXFrckVCRVJFUkd0Q3d3SVcxU21QUk5XcXhVQUVJdEcwZHZmbStJU0VSRVJFZEY2d0lDd0JRa0FTa3RMcGZ2OWc0TUloOElwS3c4UkVSRVJyUjhNQ0Z1UUxTTUQ2V2xwQUlCWUxNYmFBeUlpSWlLU01DQnNRV1hGcGRMdHdlRWhCSVBzZTBCRVJFUkVNeGdRdHBqMDlIUmtaTXpPZTlEVHk5b0RJaUlpSXByRmdMREZsQlhQamx3ME5EeU1RQ0NRd3RJUUVSRVIwWHFqU1hVQmFPMll6U1prWm1iTzNCRkZkUGYycExaQVJFUkV0TzZWRitkamQxMEZpdk56a0dZeFFhdFJJeEFLWTJ6U2lmLzk3NzhGQUZqTlJ0eDNlRDhxU3dzQkFPM2RBL2p0c1pQdytEZ0I2MGJFZ0xDRkZCVVdTYmRIeDhmaDU2ekpSQnZTM3NJTTNGT2RnKzI1YWNnMjY2SFhxT0FOUmRBejVjUEhubmtmQUpCcDB1SFROMWRnWDFFR0FPQjAzeFQrOGUxMlRQclk1eWdadUg5cEt6QVo5SGowM2tPbzJWYWsrRmhKZm81MC85RjdEcUd5dEVDNnY3Tm1Hd3dHSFg3NHE1ZldwS3lVWEF3SVc0UldxMEZlVHE1MHY3ZS9MNFdsSWFKcmtXYlE0b3RIYW5DZ05GUHhzUjE1NmRMOXZ6dFNnMzNGZHVuK2tVb0hMSG9OUHYzOCtUVXA2MmJIL1V1Ym5WcXR3cDg5ZWc4S2NyS1d0SDV4dmtPMmJHNkFvSTJGZlJDMmlJSzhBcWhVTXgvM3RIc2EweTVYaWt0RVJNdWhWYXZ3VHcvdVZBd0hTbmJrcGlzc1MwdDJzVGF0SElzZTZRWnR3c2U1ZjJtek83Qm5lOEp3RUl2RkVJM0Y0cFoxOVEzSjFsTmFSaHNEYXhDMkFFRWxvS2h3dHRxdnI3OGZZZ3JMUTBUTDkzaERBV29jVnNYSG9qRVJJZ0NOU3BDV25SdDA0dUM4TVBIK0lDOE1KS0pUcTdDN3dJYjl4WGJzTDg1QW1kMk1UejdYaUROOVU0cnJjLy9TWnJlcnRseTJ6TzMxNFdjdnZJN3UvbUdJb29nc3UwMTY3RmN2dllYN2I5dVBxcktaNWtpdFhYMTQ0ZGlwTlNzdkpSY0R3aGFRaysyQVRxY0hBQVNESVl5T2pxYTRSRVMwWEhkV3lhdnF4NzBoL04zTGwvREJvQXVpS0tJNHd5UTk5dmV2TnVPdmI2N0FqU1V6eldCTzlremltMiszcjFsNU41cFhQbllRZXMzU0s5VzVmMm16eTh5UTE1SzlmdW9EZE02cEZSaWJkRXEzdmY0QWZuNzBqYlVvR3EwQkJvUk5UZ0JRUEtkemN2OUFIMklpNncrSU5wcWlkS05zMmIrZDdjRzVnZGtEZE0rVVQ3cnRESVR4eFZjdXIwblpOb1BsaEFPQSs1YzJQNTFXZm9vNFBzVmFzcTJDZlJBMnViVDBkRml0TTgwU29yRW9Cb1lHVTF3aUlyb1dScTFhdHF6WHlaSElpR2p0OFByaTFzRWFoRTJ1SUM5ZnVqMDhNb0p3T0pMQzBoQlJNckUya0NnMWl2SWMyRmxkaHVMOEhHVGEwbUEwNkNBQ0NBYkRtSnAybzN0Z0dDZlBYY0tFYzFyeCtTcEJRRTE1TWVvcVNsQ1ltdzFibWdVNnJRYVJhQlJ1cng5RG94Tm83dXpEK2VZT2hCWTRibi8xeVNka3kvNzVsNzlEZTg4QTBxMW1ITml6SGRYYmltQlB0MEtFQ0pmYmk3YnVBYng1dWhFdXQzZEoyNXZyengrOUorNys1Ny8rZ3lXVlphbGwzcnVqQ2pmc3JFRnVsaDFhclFhdm5UaUhWMCtjVy9SNUZwTVIreHBxc0wycURIYWJGWkZJREdPVFRweHBhc0c1aTIwUTUveFdiaXZPdzc2ZHRTakt5NGJWWWtJb0ZNSEE2RGplL2VBeUxyWjFML2ordHhJR2hFMU1vOUhBNGNpVzdnOE1EQ3l3TnRIR1ZaK1RoaU9WMmRpZW00NmlkQ09zZWcxRUFONVFCRVBUQVRRT3VmQ0w4d01ZY0NsZmNWY0pBZzZXWnVLV2JWbW9kVmlSYTlYRHFGVWpIQlV4N2d1aWJjeURFejJUZUtWdEZQNXdOR0U1VHYzbElkbXlxeDFkSFJZOUhtOG94RTBsZGhTa0d5R0t3S2duaUZPOWsvakp1VjZNZUlKTDJ0NWMzMzZvSWU3Ky91KzhzYVN5TExYTUQ5VGw0ZUg2UEpSbm1tSFFxUEdEMDkzNHdlbnVSWjluTitud1NIMCtEbGRrb1NETmlGQTBocDRwSDU2N05JVGZOUThqTmlmWFhGZG93eVAxK2FqTFNVTzJXUWRmT0lxV01ROStmV0VRYjNTTUxmaitNNHc2SENpMVkxZStEWlZaWnVTbkdXSFdxZUVOUlRIbURhSnBhQm92WEI1QzA3RHlTZHBhN04rNTF1djNqSll1MjI3REkzY2NRRmxSbnVMakpxTWVKcU1lQlRsWkNBUkMwc250WEpVbEJYam9qZ1BJdE1sSHZkSnFOTENuVzJGUHQ2SytzaFIzMzN3OVhuenpYWnk3Mkxhc2N0WlZsT0R4K3c1QnA0MGZpU3NySXgxWkdlbllVMStKZjMzbTkrZ2VHRjdXZGxmVEg5NTFDL2J1cUZyMjgycktpL0hvM2JmQ1pOUkx5M1Jhb0tRZ0J5VUZPYWdzTGNBdmpyNEJRUkR3d08wM1lsOURiZHp6TlVZMUtrc0tVRmxTZ0JQbkx1SzN4MDZ1K0wxc0Jnd0ltMWh1VGc3VXFwbG1DVzYzRzI2UEo4VWxJa3F1a2d3VG5qcFVoZDBGTnNYSDB3MWFwQnUwcUhGWTRRNUdwSlBidVc0b3lzRG5EbFdoVUtHTnYxNGpvQ0ROaUlJMEl3NlZaK01UTjI3RHQ5L3B3TkhtNVIxVWJ5bkx3cGZ1ckpVMUV5cXlHVkZrSzhDOU5UbjR6RytiMERpMGZ0cjMvczF0MVhpZ1R2a2thQ0VIU3pQeGhTTTFjVU9FR3JWcTdNeEx4ODY4ZE93dnR1T0xMMStHU2dBK2Mwc2wvbUI3ZnR6ejA5VXEzRkNVZ1J1S012REw4d1A0eGx2eUV5T3RXb1cvdmIwYVJ5b2NVTThadWVrcXExNERxMTZEYlhZekhxclB3KzliUnZDVjExc1FqTVJrNjY2VnpmWTl5ek5wOFkxREpTaldMdjg3c2hKdXJ4dXRiYW5wREY2enJRZ2ZmdUIyeGJiNVMzVmd6M2JjZDl0K3lMKzF5c3dtQXg2OTUxYmtaZHR4OUkxM2wvU2Mwb0ljSE5xL0MycFY0bGJrZXAwV0gzN2dOdnpqdi93U3dWQjRpYVZaUFR1cXk2NHBISlRrTzNCNC8yNm8xWW5mYTBOTk9Yb0dSdURJdE1uQ3dYdzM3YWxIVzg4QW1qdDZsMTJXellZQllaTVNBQlRreng1NEI5bjNnSzRRQUtoVWFtZzBhcWhVS3FqVmFnZ3FGZFNxbWZzcWxRQ1Yrc3A5UVFXVlNuM2x2bkRsY1RVRVFZQ2dFaUJBZ0NBQWdqRHo0eXdJd3BXL21kdkF6SDBJZ0FvQzhHcnlybFlkS00zRTM5OVZwOWcyZjZrZWJ5akVwMit1V1BMQjJtYlU0Z3RIYWxDUlpjYTNqbmNzNlRrTmVlbjQ2TjZTdUNGSTV6UHJOUGp5M1hWNDdLZW40UXNsdm5LOFZtNnZ5TDZtY0xBek54MGYzVnNNN1FJSDZ6c3FIV2djZEtITWJwS0ZnL2tlM1ZtQWQzc25jYng3SW02NVdhdkdYUXFqT2lWeVYzVU9JQUJmZkRrMW5ZbzM0L2ZNb0ZGaFo3WUpnR25SZFRlRHd0d3NmT1NoSTlDb0UvL2VoTU1SYUxTYWhKL3o5cW95M0gvYi9nV2ZyMDBRUGc3dTNZRkpseHNuMzcrMGFGa1AzN2diS21HbUZKRklGR3FOV3JGTWFSWVRkdGRWNHRRSHM5c01CR2RuQWpmb2RiTG5oTUlSeEdMSkQ5cDd0OCtHQTFFVUVZbEVFKzZMdVc0L2NCMEVBQ0ptNW1aSUZJcnV1ZlVHYURVejJ4TUJSS1BSaEovbHdldTJNeUNBQVdIVHNsclRZREZiQUFDeGFCUkRJeU1wTGhFbGt3QUJHcDBHT28wV09wME9XcTBXR28xbTVrK3RtYjB0M1ZkRFBXZloxWVBIMmt0T1FLaDFXUEgwUGZVTG5vZ0dJbEhvRXh3WUFlQzJpbXo4OWMwVkN6N2ZvRkUrZ0h4NFZ4RUdwd1A0NWZuRm0rMzkyZlVsMHY0T1JXUFFxbFdLWmNveTYzRlBkUzZlYVpyZHBpYzAyL2JZb3BQL1hQdkRVVVJYb1IvQ0E3V3o0U0FtaWdoRll3bjN4VnhQN0N1VkR0YlJtSmp3WlBXVEI4cWxVWU5FQUpFciswWEo0N3NLWlFFaGtVQWtDcDFhcGZqOXZxc3FCODgwRGVMOG5Ldm5hN0YvTjhMM2pCWW1DQUwrMDkyM0twNVFkdlFPNHMxM0c5RTlNSUp3SkFLMVdvV2lYQWYyN3FoQ2JFNWJPcDFXaTRlUEhKQTlQeFFPNDNkdm5rRmpjd2Y4Z1NDMFdnMnF5NHB3LytIOVNMZWE0OWE5KzVicmNiNmxFMTVmWU1IeXFnUUJmVU9qK1BYTHh6RThOZ21EWG9jakIvYmd3Sjd0c25WcnRoWEZCWVF2ZmZ0SDBtMmxOdjgvL3MwcnNqNEZ5YUJTcWVBUEJQSDhheWR4b2JVTGtXZ1U2Vll6VEViRGdzOFRBRFEyZCtENTEwNGdHQXlqb3JRQWo5OTdDRWFEUG02OXErR2d1YU1Yei96K2JYaDhmcFFYNStNL1AzZzdUUFBXTFMzTWhWcXRRalNhdWhySDlZQUJZWk1xeUo4OXdBK1BqaUlhVGYxVlNWcVlvQktnMXhsZzBPdWgwMnVoMCtpZzAybWgxZW5tM2RiT1hGbEoyVWwrYXFrRTRHOXZyMUU4b1R6VFA0VWZuKzFGNDVBTHdjak1TVktkdzRvSDZ2TGlUdlNNV2pVK2Q2dThPdHNmanVJN0p6cnhjdXNJM01FSURCbzFiaXExNDlNSEsrQ3d4QjlFUG5Iak5yelNOZ3FuZitIcWVaVWc0T0xJTkw1NnJCWHRFeDVZOVJvOGNVTXBIbThvbEsxN29OUWVkK0oyNUh2SHBkdEs3YzQvOStLRkJkdThYeXUxU29BN0dNSFgzMnJEc2ZZeGhLT3hSV2NXQm1ZTzFpKzNqdUliYjdYQkc0cmdoaUk3dm5SbkxhejYrRVBOMVhCd3ZIc0NYMzZ0QlZQK0VLNHZ6TUNYNzY1RDJyelgySjF2ZzFhdFFsamhZTjA1NmNVTGw0ZnhYdjhVdWlaOUNGODVNVDVjbm9YUEg2NlcxUzdkWDVzYkZ4QldlLzl1bE8vWnRSajJoZkhrR3ozNHo3YkpGVzFuS1RKc05wU1ZscTM2NnlSU1cxNk1uS3dNMmZKM3psM0EwV09uNGlZZWpVWmo2QjRZUnZmQWNGeXpsOTExRlRDYjRrOTJSUUQvOXV6TDZPeWRuVmNnSEk3Z1Ftc1hoc2NtOFZkLzhvaDBZZ3ZNaEl6cmQxVGpqWGNiRnl6dnRNZUxmL25WUzFKdFFDQVl3Z3ZIVHFFbzE0SGlmRWZjdXJuWjlzWGUvcG9RTVJNK3V2cG5MeUs1M0Y3Rmp0UnpPYWM5K09XTGIwcXpPcmQwOXVIWXlmZHgzMkY1VFkzSDU4ZS92M0JNR3F5bG8zY1FyNzV6RmcvZWZsUGNlbXFWQ2xrWjZSZ1pULzV2NjBiQ2dMQUpxZFZxNURobXE5L1p2Q2oxVkNvVjlEb2Q5SG85REhvajlBWTlESG85OUZmK0RBWTlkRnA1ZGU1cWlZa2lJcEVJWXRFb1lyRW9vakVSMFZnVVlpeUdhRFNHV0d6bUx4cTc4bmdraHBnb0loYUxJaGFMUVl6TjNKODU1eFloSnJvOTgySVFjWFhaeXQvandkSXNsR2VhWmN0LzN0aVAvL2wyZTl6Qk9oeU5vWEhJaGNZaFYxeWd1S2M2Qnpaai9JbW9DT0RKbzAwNDJ6ODdyMEFnRXNXeDlqRzBqWHZ3a3c5ZEh6ZFd2bEdyeG9OMWVmalIyWVdyb3NlOFFYenF1ZlBTMVdwM01JSnZ2dDJPdXB3MDdNaU43NlJZbm1sWjdPMnZDUkhBNTQ1ZXdQdURzL3RpeEJOY3RJUHJzRHVBLy9mVnk0aGN1WEo2b21jQy8zS21HNTg2S0wrQ1B1VVA0VzlmdW9SQVpPYml4Wm4rS1h6L2REZis2eTJWY2V0cFZBS0swbzNvbkp3OVVRaEdZL2libHk3aHRYYjVwSS9oYUF3dnQ0NmlNTjJJaisrTFA2bWN2NzlYMjJiK252a2pNVFNPK1hBUG5JdXZuQVNwaXdjelRZUG1HNXQwNHNYWDM4VkM5VXR6cjBEWGxoZkxIbS91NkkwTEIzT05UN2x3dnJrVDEyMlBENWhWcFlXTEJvUjNQMmlPYXlwMFZWTkxweXdnekw5Nm5pcXRuWDF4NFdDcDNydlFLb1dEcXk1MzlDb0doRFBuVzJRak9iWjA5Z0czeTdlcjFMeHFxMkZBMklRYzJkbFFYNmtLOVhxOW1KNVdIc0dEa2t1ajBjQm9OTUprTU03OGF6TENhRFRCYURCQ24rd2ZHMUZFT0J4Qk1CeENPQnhHT0JSR09CcEdOQkpGSkJKQkpCcVorVGNTUlNRYVFmVHE3U3VQaWJIWWdnZTIxWk83NGkzY1ZwRXRXOVl6NWNPM2puY3MrSjdtWG9FK1dKWXBlL3lkcm9tNGs3YTUrcHgrdk5JMml2dHI0OHQvWTdGOTBSTzNYMThZakd2S2N0V3g5bEhaaVZ1NllYMzhKSi9zbVlnTEIwdjF3dVZoS1J4YzlWYlhoR0pBZU83aWtCUU9yanJSUFluL2VvdDh1NVo1TlJEK2NGUXhIQUF6Z1NMSGFrQTRLdjgyWkZ2VzltU0kzN1BOb1RCWC9wdHo3bUxic29ZWnpuUElyOVMzZHZVditKeXUvbUZaUUhCa3ltc3k1aHNjVTI2U3B6VGs2bExhK2ErRjF1NkY5MFVpNDVQeUR2ZlRIcC9DbWxDc0VYQjVsR3NvRnVwcnNsV3NqMjhHSlZWdXpwemFnK0doRkowSWJrNkNTb0RaYUliRmJJYkpQSFB5YnpMT0JJR1YvdERHUkJHaFlBQ0JZQkRCVUFqaFVCaWhVQWpoeU15L1YyK0hRMkdFdzVHcjErZTNuRnFIVmJic3hlYmhaUjJzSzdQa1YxQlA5aTdjVk9LRFFhZnN4SzNNTHEvSm1LOXRUSG4wc0Q2RklWZVgwczUvTFp6c3ViWm1JM05uY3I1cTNLdGM2OUF4SVQ4d2p5WllWNStnZjBLR1VZZWJ5ekpSbDJORlNZWUplVllESEJaOXdqNDJab1YrQnF1SjM3UE53WlltMy8rakU4c0wwR2FUZlBRcXAzdmhrUVU5WHZsblp6UXVIbklqRWVVbXhlRUV5OWVES1pmN21wN245Y3Y3WTRRanl2TkdLSzJicUorQnNFV2I4TTdGZ0xESjZQVTZaR1RNWHFrWUdWVyt5a1lMRXdRQkpxTVJack1GWnBNSkZyTUZab3NaSnFQeG1uNDR4SmdJZnpDQVVEQ0lRQ2lBWUNBNEV3U3UvQVVDUVlRaVlVNVR1UVM1Vm5tbnRhNUo1U3RHaVdRWTVUVTZJKzZGTy81TitPUlY5bWxMdUJJYlRIQUFTdVdRbTRzWldtUmZKT0lNeU52SkozcWZTdXNxOVRNQWdQbTliWTFhTlQ1NW9Cd1AxdVV0T0dyUElwdFpkZnllYlE1S1Y1T1hPMG1oMG5kUFhHUWJLb1h2ZG15VGRweGR6K0ZscTJKQTJHUnlIRG5TRDVITDVVSXd5RWx4RnFOU3E1Rm10c0NhWm9YVllvWFZhb0hKYUlKcWdUR2tsVVNqVWZqOWZ2ajh2aXYvK3VFUCtPSHorUkVNaFhqeW55UmF0Y0pCTXdrSDY5Z2ltMUFhYjM5K2M1ck5ZajJmVk9vMUtuejM0UWJVNWNqN0UvUTUvZWh6K1RBNEhZQk9yY0tEMXpCVWF6THhlN1k1QkVOaFdadDBwVW5PRnVJTEJHR1pWNHVRWmw1NGlOZzBpN3ptd3UxZDNzVVFvbXZGZ0xESjVPWE1WazJQakxIMllENjFTZzJ6eFl3MHEvWEtYeHJNSnRQU1J3UVNSZmdDZm5pOVBuaTkzcGt3NFBQREYvQWpIQXB0MFVZL2E4c2Jpc3BHeFZHYWZHb2gwOEd3N09wdWxubmhmaUlPczd4cWY5d3J2OXBMcSt0RERZV3ljTkR2OHVPL3ZYZ2hydG5Tdm1KN3lnTUN2MmVidytpa0U4VjU4WjE3RzJySzhjN1pDMHZleHNqNEZDekY4YjlUMjRyemNhYXBKZUZ6dGluTTFqd3dNcjdrMXlSYUNRYUVUY1JzTnNOaW1XbnpLZ0lZR1IxTGJZSFdBYjFlRDF1NkRiYjBkTmhzNlRDYnpSQ1cyTkRBSHdqQTYvWEM0L0hBNi9QQzQvWEM3L01qR21OVmFDcjFUUG13ZlY2bnl6dXJIUGhaNDlJN3VYVk1lTEczTVA1RTdicENHNTYvcER5aUNBRHNVWml0dVdYczJ0ck4wclc3VTJHQ3RPK2Y3cGIxYWNoSlFvZGs5UXJiSWZON3RqbTBkdlhMQWtKUlhqWnV1V0VuM2pwOVB1SHpOQnExMUIrZ3Bhc1A1Y1h4RXdQdXFDckRtKzgyWW5oYzNpOGxKeXNEOVpXbHN1V1gybnV1NFIwUUxSOER3aWFTTzJkb1U2ZlRpVkJvaXpVdkVnUllUR2JZYk9sSVQwdUhMVDBkQnNQQ2s2d0FNODFUdkY0djNHNDNwdDF1ZUR4dWVMeWVMVDlKeW5wMXFuZFNGaERxY3RMd1IzdUs4ZU56aVVkNjBhbFZDRjM1VEUvMlRHSnZZZnhvSUxlVlorTkhtYjJLbldmTE04MjRkVnVXYlBtYm5ieWF0OWFVYW92bTkxMVFDUUllWG1TVzV2a2lDaE83RlN5elptbytmczgyaHpQbm0zSHJEVHZqNWlRQWdIdHV1UUg1amt5Y09Ic1IvU1BqaU1WaTBHazFLQ25Jd2Q0ZDFSZ2RuOEpySjk4SEFKeTcwSVlqTisyQlRqczc3SzFhcmNLZlAzWVBYbnpqWFZ4cTcwRXdGSVpXbzBGdFJUSHVQN3cvYmg0RllHYk0vNmFXcnRWL3cwUmdRTmcwQk1TUFhqUTZ1dmxuVGhZQW1Fd20yTzJac050c3NObHMwR2dXL2tySFJCRmVqd2R1ajNzMkVIaTlxekoxUEsyTzMxd2N3aC90S1k0Ykt4NEEvdStidHFFcTI0S2ZOL2JqOHFnYjBaZ0lvMWFOblhucGVMQXVGNTBUUHZ6em1XNEF3TkhMdzNqaWh0SzRpYlMwYWhXKzgzQUQvdWw0Qjk3c0dvY3ZGSVZlbzhMTlpWbjQ5TUVLMmNSc3crNEFYbXRuTGQxYVV4cTk2MC8zbHFCbDFJT0JhVDhjRmowK2RiQUNkUXFqWFMzRTZRL0xtdjk4cUtFUTczUlBZTmdkUUszRGlzdWp5N3VTeisvWjVqRHQ4ZUhsNDJkeDM2Rjlzc2NhYXNyUlVGTU9VUlFSamtTaG16T2EzV3NUNTZUYlhuOEFMNzExUmpZcGw4Vmt4R1AzSGdJQWhNSVJhTFdhaEIyYW4zMzVPQ0tjOUpUV3lJWU5DRStQclh3ODlVM250L092TEd5OGZmUlU5c0lUcFdoMVdtVGE3TERiTTJDMzI2SFhMZHlNSUJ3SncrVnl3ZWwwd2VseXd1M3hNQXhzY09QZUlQNzNxUzU4Nm1DNTdMRTdLaDI0bzlLQm1DZ2lHSW5GblpoMVRYWkx0NTJCTUw1N29oTlAzaG8vS1ZlR1VZY3YzbEVMWUdhc2ZZTlduYUNqcVlpblgyOU5QT29PclpxT0NTL3E1L1ZCcU15eTRKay8zZ2QvT0NwOTVqRlJURGpjcVpMbVViZHMzb0lpbXhIUC9zbCtoQ0l4NkRVcTdQL09HOHNxSzc5bm04Zng5NXFRa1diQlRYdnFGUjhYQkNFdUhDZzUrZjRsMkcxcE9IamRkc1hIRXowL0pvcjR6Y3ZIcjNtdUFLSnJzV0VEQW0wTkFnU2twYWNoeTU2SlRMc2RWdXZDVndVRGdRQ2NMaGRjTGllbW5FNTQvWDZPSHJRSi9jY0hmY2hQTStEUm5RV0tqNnNFSVM0Y0tQbFYwd0FLMG8zNDhLNUN4Y2NUUGYvcVNkdXBSY2F6cDlYeDdJVkJXVUM0NnVwbkpnTDRqdy82OFpIZFJVdmU3dk9YaGhRbk5oTUFXVzNWY3ZCN3Rubjg5dGhKREk5TjRwNWJiNEJ4Q1RNUUt3MWpldlQxVXhnYW5jQzl0KzZEMmJSNEU5aXhTUmQrODhweGRQWWw3cmRDdEJvWUVHamRVYWxVc052dHlNN01RbFptSm5TNnhLTitoRUloVEU1TlhmbWI1TEN1VzhnMzNtcEQyN2dIbnp4UUxodlZTSWxTVHZ6VzhYYTBYOW1HemFpVnJ6QlB6NVFQLy9CR0s4NE5MSCtXWVVxT0Z5NFBYMmsycGp4Q1VVd1U4WTIzMnRIcjlDMHJJTHpWTlk3bkxnN2hvZnJrajN6RTc5bm1jYWFwQmVkYk9yRzdyZ0kxMjRxUm0yMkh4VHd6UDA0NEhJSEw3Y1hRMkFTYU8vclExTnFwdUkxekY5dHdvYlVMTzZxM29iYThHSG1PVEtTWlRWQ3JWUWhISW5CT2U5RS9QSWFMYmQxbzd1aGQ5akRPUk1td0tRTEN2aUw1YkpXMGNiemJOenViNUk3NmVtVGFzMlNkczY2S3hXS1ljamt4TlRtRmljbEplSHhlMWhCc1ljOWZHc0pyN1dPNHE4cUJnMldacU1pMHdHN1NRU1hNTk4wWTlRVFJOdTdGT3owVE9KYWdIZmZSNW1FYzZ4akQ3UlhaT0ZpYWljcHNDN0xOZW1oVUFvS1JHSWJkQVZ3YWRlUE5qbkVjNzU3Z3dYb2QrTXF4RnB6b25zQWoyL05SNjdEQ290ZkE2US9qL1VFbmZueXVEODJqYmx4ZmxMSDRodWI1NnVzdE9OTS9oWWZxOGxDVmJZRlZyMEVvR3NPSU80alRmVk1yS2pPL1o1dEhNQlRHcVE4dTQ5UUhsNjk1RzZGd0JHY3Z0T0xzaGRZVmxlWHpYLy9Ca3RkdDd4bFkxdnJMV1hjNTZ5OTN1OWZ5dk5WOG4xdUY4TlRYdnI4aGY0WG05a0ZnUU5qWTVnYUVWeDZ0bFQwZUhMLzRqZ0FBSUFCSlJFRlVDQVF3TmpHR2lmRkpUTG1jN0VPd2dUMDlsc3YvcjBTYnhMdDlua1g3alNWRGhzMkdQYnQyQTVnWm9lL3NCKyt2K21zU2JTVlBmL1pqc201UW02SUdnVFlmajhlRDBmRnhqSTJQd2V2eGNBSXlJaUlpb2pYQ2dFRHJTbXRiTzhZbXhoRUkrRk5kRkNJaUlxSXRpUUdCMXBXK2diNVVGNEdJaUlob1M3djJzZHVJaUlpSWlHalRZVUFnSWlJaUlpSUpBd0lSRVJFUkVVa1lFSWlJaUlpSVNNS0FRRVJFUkVSRUVnWUVJaUlpSWlLU2NKaFRJaUlpMmhCc05odXV1ektyTXRGNnRGbG0rbVpBSUNJaW9nM0Rack9sdWdoRW14NmJHQkVSRVJFUmtZUTFDRVJFUkxSdXVUMGVuTnNrelRhSU5nb0dCQ0lpSWxxM0lwRUlwcHpPVkJlRGFFdGhFeU1pSWlJaUlwSXdJQkFSRVJFUmtZUUJnWWlJaUlpSUpBd0lSRVJFUkVRa1lVQWdJaUlpSWlJSkF3SVJFUkVSRVVrWUVJaUlpSWlJU01KNUVJaG9UYjNiNTBsMUVZaUlpR2dCREFoRXRHYWV5aDVPZFJHSWlJaG9FV3hpUkVSRVJFUkVFZ1lFSWlJaUlpS1NNQ0FRRVJFUkVaR0VBWUdJaUlpSWlDUU1DQXZRYTliMzdySHFOVEJxMWFrdUJoRVJFUkZ0SXV2N0REaUY5aFRZOE93Zjc4ZitZbnVxaTVMUXgyNG94WXQvZGhPK2RFY3Q2blBTVWwwY0lpSWlJdG9FT015cGdsdktzdkRsdSt1Z1ZhdndEL2R1eDJkZU9JK3ovVTdGZGIvNXdFN2tweG1TWG9aSlh3ai81ZGtQRWo1dTBLaHhUMDB1akZvMTdxck93Y3R0bzlKakg5MWJBa0ZZMnV2ODhFd1BEcFJtb2lyYnN1U3kvZkJNejVMWEpTSWlJcUtOaFFGQlFmZVVENzV3Rk9scUZmUWFGYjUrM3c3ODFmUG4wVFRra3EyYm4yWkFTWVlwNldVdzZSWnVPblJubFFOVy9jekgxekxteGp2ZEU5SmpIOTlYQ3RVU0U4SVB6L1RnMW0xWmVMQXViOGxsWTBBZ0lpSWkycnpZeEVoQnI5T0h6eDY5Z0ZBMEJnQXdhdFg0NWdNN1VPT3dwcmhrc3g1cktKQnVyK1VKZTB3VTEreTFpSWlJaUdqdHNRWWhnZk5ETHZ6M1Z5N2p5M2ZYUXdCZzBXbndQeC9jaWI5NDVuMTBUL21rOVI3LzZlbWt2dTZwdnp5MDZEbzNsV1NpSW5PbVNWRHJ1QWR2ZG83SFAvN2ROeGQ4L3M4K2NnTktNMHhvSGZNQUFMNXlyQVZmT2RhU2NIMlZJT0RYZjd3UHVWWURHaFZxVWVqL1orKys0eU81Njd1QmYyWjdyK3BkcDNhUzdrNjZmcjQ3M0J2Z1RyQnhlRWhJSHNLVFFNQUp3VHlZRWdJQndrTUNQQW1FRUNEeEV3Z2xBWXdyOXJtY3UzMTN2aWFkZXUrOWI2L3ovTEc2bFZhektxZGJhVlUrNzlmTEwydG5abWUvTTVhMTg1bjVGU0lpSXFLdGcwOFFsbkN5YlJUL2Vxb3ordHFpVWVLNzkxUWh3NWo0UGdkWDRrUDdjNk0vLy9CMEorTGQwOCt6NktDUVNac1o3YzJ5b0dDMlNkUUxzLzBXaE5ubGk3bXhPRFY2ekMrMGpDeTZIUkVSRVJGdGZnd0l5L2lQczkweDdmdk5HaVZLVWxiZW9UZlI5bVNhb3hmekRTTU92TkU1THRsbWI1WUZqOTYvRDkrOXB3b1dqVEptM1gyN3N3QUFnVkFZenpRTkFRRCsvRmdSL3VXK2FuenV4cks0UTdzK1dKMERBSEQ1ZzNpdVpUaWh4ME5FUkVSRUd3c0R3akpFQUgvelFpTUdacndZYy9ud3A3KzVnTmM3eDVaOTMxcjVzMnNLb3o5Ly82Mk91TnZzejdGQXIxTE1Cb1g5MkdIVEF3Q3FzOHk0dVNRTkFIQ2laUVFUYmo5VWNobktaL3RXM0ZXUmlmOTMvLzdvRXdZQXVMTWlNenFFNnVQMWczRDdRMnR5WEVSRVJFUzBNVEFncklEREY4VER6MXpDaC8vN1BCcEdIRW1yNDBpZUxmcjA0RlRQQk03MlRRS0lUT2oya3c4Y3dCOGR6SWRGbzhTUHozVGg3MTl0UlZnVWtXblM0RWUvdHhmSEMrejR6UFdsRUJCNWV2RGpNMTBBQUg4b2pFODhVWU5mMXZRQkFBcHRlang2LzM3Y1dwcUdOSU1hRHgwdkFoQTVCLzl4cm1mZGo1bUlpSWlJMWhjN0thOVErN2dyNXJWRm84UnpIem1Xc1AwZitkNHJTNjZYQ2NESGp1NEFFQmxKNkh0dnpqMDl1S2N5QzZVcEJwU21HRkNkYWNaRFQ5YmlONWY2TWVieTRhdTNWVUN2VXVBZjd0Z2QzZjZuNTNzeDVQQkdYNGZDSXY3djYyMW9ISEhnOHplV1FhdVU0eXUzVm1EVTVZTkJGZmtWK2NHcFRzeDRBd2s3WGlJaUlpTGFtUGdFWVpPNEhBSUE0TW1HUWJTTlIwWWdVaXRrK05DK1NLZGxFY0Mvek90VS9XckhHQjU2c2hhZXdGeXpvSEczSDQrZWpUOHM2b25tWWZ6Wll4Y3g3dllEQUZMMWFnREFPMzJUZU94U2Y4S1BpWWlJaUlnMkhqNUJXS1dRS0tKNzNuQ25hOG1zVWVKUGowVDZIamg4UWZ4Z1hnaTRiMWMyVW1ZdjVKOXRHa0xUZ2laUUJWWWROTXE1U2Rmc09oVStlYXdJMzM2dE5lN29SeDBUTGpTUE9uQTAzeDVkVm1qVm9Tek5LTmszRVJFUkVXMDlEQWp6NUZ0MStPWjdkc1ZkTitUdzRxRW5hNk92SGI1Z3d1ZEFXTXpOSldrd3pZNUdwSkFKK09INzlrSXVFNkNVeVdEVlJwWjdneUg4eTl0endVRW1DUGo0MFIzNDRON2M2SHFYUHdTN1RvWDM3OG1HVWEzQVYxNXNpcG40TE51c3hUZmZzd3RGOWtpbjVsQlloRndtSUVXdnhnL3VxOGFYWDJqQ3krMmo2M0xNUkVSRVJKUWNEQWp6cU9VeTVNOGJ3V2UrZUhNS3JKZUxBMVBSbjdWS09mSXMwaHAvZXE0WG95NGZBQ0RicE1WZjM3SVRWWmxtQU1DVUo0QlBQWDBKVGw4UTM3KzNDaWw2Tlc0dlM0ZEtMc01YVHRRREFPNnF5TUxIais2QVVSMzVsZWlZY09IaForcndvWDI1dUtjeUN4cUZIRjkvZHlXKysyWTdmbjZoZDYwUG1ZaUlpSWlTaEFGaEUyZ2ZkK0d4dWdFRVFtRk1lZ0tZOGtRNkMzL20raExJQkFIRFRoLys4MElQbEhJWi9zZStYUHpoL2p4b0ZKRm1SZjB6SHZ6Rms3WG9uZklBQUQ3MjJ4cjg2L3VxWWRXcTBEVHFRRldtQlg5NWJYRzBmd01Bbk82WndPZWVhNERMSDhRM1htN0JzTk9ILzNXNEVBS0FUeDRyZ2s0cGo0NkNSRVJFUkVSYkN3UENQQzFqVHNsb1FxZisvUHFrMUxMUU4xOXBpWG45OEhXUmNBQUEzMzJ6SGI1Z0dESkJRSFdtT1JvT25tNGN3aisrMFFhSEx4aDlYOCtVR3c4OVdZdXFURE4rVmR1UEw5MVNIZzBIZ1ZBWS8zR3VCNCtlN1VZb1BOZjA2TkYzdWpIdENlRFQxNVhBNFF2aXBUWTJNeUlpSWlMYXFoZ1FFbUExSWFKNzByM3FQZ3o1VmgzdXFZek1pSHhoWUFvdnRvNEFpQXgvK3FYbkcvSDNkK3pHajg5MDRYVFBSTnozdDR3NjBUSWFHUVhwYXk4MUlkZXNCUUI4L1dRek9pWmNjZC96V04wQUhMNGdCbWE4NkZ4a0d5SWlJaUxhL0JnUU5xRlBYMXNDdVV4QVdCVHhyVmZiWXRhNUF5SDhkMDBmVEdvRmJwbWROWGt4RndhbW9aQUorTVhGUGpqOVFkajFLdGoxcWtXM24vSUdvRlBKRjExUFJFUkVSSnNmQTBJQ09mMUJuRnltK2MxZEZabFg5Um0zbHFiaFlLNFZBUERyMnY3b2ZBaVhHZFVLL08xdEZTdmExNmVmdm9RZGRqMCtkczJPSzZwaHVVbmRpSWlJaUdqellrQklvSEdYSDE4LzJiemtObGNURU93NkZUNTFiUWtBWU16bHg3K2U3bHIxdm9pSWlJaUk0bUZBMkNSa0F2REZtM2ZDTWpzZnduZGViNFhMUDlmNVdLOVN3SzVUWWNMdHgrLzk5UFNpKzdtbk1ndi9ZM2JtNWY0Wkw1cEduYmlySWhNNVppMHU5RS9objkvdWlQdStiNzVuRjJ3NkZjWm1oMUlsSWlJaW9xMkpBV0dUK1BqUkloekpzd0VBZ21FUjkrN0t3aDhleUlkWm80UlZxNFJLTGdNQWZPQm5aOUMxeEF6UEIzTXRBQ0tkcEM5M05qN2ZQNFVjc3hhRk5qM3FoMllrTXl3WDJmV3c2U0o5RTE3dEdFdndrUkVSRVJIUlJpSkxkZ0cwTW1rR2RmUm5oVXpBZ1J3clNsTU1TRGVvbytFQUFJWWNQdVJaZFBqbWUzY2haVUdINDN5ckRtV3BSZ0NJNlN0eGNXQWFBR0RSS3JGbmRuSzErZTRvbjJzVzlVbzdBd0lSRVJIUlZzWW5DSnRFM2RBTWJpcE94WmpMajFHWEQyTXVQOGJkZm95Ny9KancrREhoanJ5V3lZQi92cmNLcVhvMUt0Sk0rTisvcTBQOThBd0E0UGVyYzZQN216K1h3UnRkNHdpR1JTaGtBdTZzeUVUTjRIUjBuVjZsd04yei9TWjZwdHc0MnplNVRrZE1SRVJFUk1uQWdMQkpQRlkzZ0Y5ZjZvK1p3R3d4UHpqVmljL2RVSVlVdlFyL2NsODF2dnhDRStxSFovRGU4Z3dBd0lYK3FaalJqMmE4QVp6cW1jRHhBanR1TFUzREQwNTFSdnNhL09IK3ZPalFwcitxN1pjMFB5SWlJaUtpcllWTmpEYUpRQ2k4b25BQUFNODBEdUV6djZ1REx4aUdTaTdEVjIrdndIZnUzQTJGTERMejhxTm51eVh2ZWV6U0FBQkFKWmZoancvbUF3Qnl6Rm84V0owREFCaHgrdkJVdzFBaURvV0lpSWlJTmpBK1FVaWdmS3R1VmJNcXI0VTN1OGJ4RjAvVzRoL3UyQVc5U29GQ214NEEwREE4Z3pPOTBtWkNiM1dQbzJYVWlkSlVBKzZwek1RTHJTUDR4TkVkVU03MmIvaisyeDN3QmtQcmVneEVSRVJFdFA3NEJHR1Zjc3hhR05YSnpWY0NnSFNER2dkenJQaTkzZG40cTJ0TGNGTnhhblQ5aFlFcFBQeE1YY3g3WFA1UTlLSi9vZS9QRG5FcUV3VDgwMTE3VUpGdUFnQ2M2NXZDaWViaHRUa0lJaUlpSXRwUStBVGhDc2tFNElHcUhQenBrUjM0Nkc4dW9IblVFVjNuOEFYeFl1dklpdll6N3ZhditETk5HaVYyMkhUSU5tdVJhOVlpejZKRHJrV0xYSXNXR29VOFp0djU5UWdBN3EvS2lWbC9NTmVLYjkrNUc1OTVwZzZlUU93VGdWTTlFempSTW96YlN0T2pJV0xhRzhEZnZOREl2Z2RFUkVSRTJ3UUR3aFVvVFRIZ2tSdkxVSjRXR1NyVW9sWEdySjl3Ky9GL1htbEorT2ZlWEp5S3oxeGZ1dVEyM21BSXJhTk90SXpOZFQ3KzZPRkNYTDhqQlVCazV1V3dLQ0p0OW9uRFA5NjFCMy81MUtXWXlkYUF5RENwOC9YUGVPRU9zR2tSRVJFUjBYYkJnTEFFdldydTlLUVoxSGowL3YyUXozYjBCUUQxN0YzMlo1b2luWGZIWFN0L0tuQWw1Zzg3Q2tRNkxMZU91OUEwNGtERDhBd2FSeHpvbkhBakxNN2Q1Ly9Rdmp6ODBXeG40MkJZeENQUDFXUEM3Y2YzNzYxR3VrR05QWmxtZk9HbU1qenliRDJBU09ma2g2OHJ3WjBWbVRHZlZaRm14QS91cThZano5YWpiOXF6SnNkSFJFUkVSQnNIQThJU1NsTU4wWi9udDl1ZjhnVHd6VmRiOEZwblpOS3d2MzJ4S1NHZlo5Zk5UV3cyZjhTaWpuRVhubXdZUk91WUUvVkRNMmdkZHlFUUNzZmRod0RnZngwcHhJY1A1RWVYZmZPVkZseWFEUmtmKysxRi9PdDkxUWlKd1BmZWpQUTVLTFliOE9WYnkxRmtqM1JrRG9zaWZuYWhGL2Z1eW9KQnBVQkppZ0UvZWVBQS91bk5kanpaTUlBVkRxWkVSRVJFUkpzUUE4SWlCQUIvc0M5UHN2ejF6akY4N1dRenBqeUJLOTVub1UwUGcwb09oeThJcHo4SWJ5Q01RRGlNUUVpRVFhM0FuMTJ6STdydC9QMkxBTDUrc25uWi9XdVZjbnp1eGpMY1VwSVdYZmFQYjdUaHlZYkI2T3YrYVE4Ky9uZ05nbUVSVTk0QUhqcGVoUHYzNUVTZmpMajhRWHp4UkNQZTZoN0hDeTBqK1BhZHU1R2lWME9ua3VPek41VGk3c3BNL1BCMEo5N3VucmppNHljaUlpS2lqWThCWVJGbXJSSzdNa3pSMTc1Z0dOOTV2UTJQMXcrc2VwL3ZLclRqWS9OQ3dGSVdOaXRhenM0MEkvNzIxZ3JrV3JRQUlrOEJ2djFhRzM1OXFWK3k3Y0NNRngvY200dmZyODZCU1RQWGo2SnB4SUhQbjJoQS8yeFRvcFl4Sno3MHkzUDR5bTNsT0poakJRQ1VweG54blR2MzRGTlBYY0piM2VOWFZDUFJOMFl6a2wwQ0VWMkZ6Nlp5UGh5aTdZQUJZUkZUbmdDKzlWb3IvdWFXY3ZSTXVmSElzL1ZvSDNkZDFUNGJSeHpMYndSZ3lodkF6eS8wWHRHK1JSRXdhU0wvT1YzK0lMNzhRbE8wQ2RSQ3dWQVlPOU9NMFhEZ0M0Yng0ek5kK1BuRlhzbGtiSk1lUHo3NWVBM3UyWldGajEyekEwYTFBbWY3SmhrT2FOVU81eHFXMzRpSU5welR2YzdsTnlLaUxZRUJZUW5QTlE4alZhL0c0L1VEY1BpQ3k3OWhHZDJUYm5ST3VDQVRCQWdDSUNEeTc4dmMvaERxaG1mdzAvTTlHSGI2RnQ5UkhNMmpEdnpGazdYNDVMRWlmUFZrYy9RcFFEd2lnSys4MklpQzkrOUgzZEFNZm55bUMwTU83NUxiLzdadUFDKzFqZUxEKy9Qd0xPZEVJQ0lpSXRxeUdCQ1c4ZFB6UFFuYjE0alRod2QvL2s3QzlyZFE0NGdEZi9iYml5dmExdTBQNFlPL2VFZnl4R0FwTTk0QS91bk45dFdXUjBSRVJFU2JBR2RTM3NhdUpCd1FFUkVSMGZiQWdFQkVSRVJFUkZFTUNFUkVSRVJFRk1XQVFFUkVSRVJFVVF3SVJFUkVSRVFVeFlCQVJFUkVSRVJSREFoRVJFUkVSQlRGZ0VCRVJFUkVSRkVNQ0VSRVJFUkVGTVdBUUVSRVJFUkVVUXdJUkVSRVJFUVV4WUJBUkVSRVJFUlJEQWhFUkVSRVJCVEZnRUJFUkVSRVJGRU1DRVJFUkVSRUZNV0FRRVJFUkVSRVVRd0l0S0VJZ3BEc0VvaUlpSWkyTlVXeUN5Q2E3MTNIam1Gc2JCeWpZNk1ZbjV4RU9CUktka2xFUkVSRTJ3b0RBbTBvU29VU21Sa1p5TXpJUUNnY3dzVEVKRWJIeGpBMk1ZYUFQNURzOG9pSWlJaTJQQVlFMnJEa01qbFNVMUtRbXBJQ2lDS21IRE9ZbkpqQStPUWtIRE16Q0l0aXNrc2tJaUlpMm5LMlJFQTQzZXRNZGdtVUlLZmZPWU9VbEJTa3BxVENaRFRPclJBRVdFeG1XRXhtRkJZVUloZ0tZWEp5RWhPVEU1aVltSVRINHdiakFoRVJFZEhWMnhJQmdiWU9wOHNGcDh1RnJ1NXVhTlJxcE5oVGtKS2FBcHZGR3RPQldTR2Y5M1FCZ05mcnhlVFVKQ2FucGpFMVBRV3Z4OFBBUUVSRVc4TGZmZm9qa21YLzlxdG4wZGJkditwOUd2VmF2UGVHSXlncHlBRUF0SFgxNDZtVGI4UHA5cXg2bjdSMU1DRFFodVgxK2RBMzBJKytnWDRvNUhKWXJGYllMRmJZYlZib2RQcVliVFVhRFRJek1wR1prUWtBOFBuOW1KNmV4dFRVTktabXB1QjBPaUd5U1JLdGtWTi9mcjFrMlNlZXFNRTd2Wk9yM3FkZHA4SmZ2S3NZaDNPdEFJQXp2WlA0OXV0dG1IRDdWNzFQSXFMTDN2L3U2MUZTa0IxOXZXZm5EbWcwS2p6NjYrZVNXQlZ0RkpzMklIdzJkU2paSld3b1NvVVM3enAyTEhxWC9keUZDNWlhbmtweVZZa1RESVV3TmphR3NiRXhBSkZBWUxOYVliUFpZTE5hb1ZRb1k3WlhxMVJJUzAxRldtb3FBQ0FVQ21GNmVnYlRqbW5NekRqZ2NEamc5L3Y0bElFMnJMKytlU2NPNTltaXIyOHVTWU5CcmNCZlBGbWJ4S3FJYUt2SXkwcVRMTXZQU2s5Q0piUVJiZHFBUUxFQ3dRQW1KaVpndDlzQkFPbHBhVnNxSUN6azlYb3hNRGlJZ2NGQkNCQmdNQnBnTVZsZ3NaaGdzVmlnVXFwaXRwZkw1YkRackxEWnJORmwvb0FmamhrSFpod09PSnlSME9Eek1UVFF4ckE3d3h4bm1Ta0psZEJtbEc1UXd4c01ZOXJMMGQ4b3ZzN2VRZXdzeXBNc0l3SVlFTGFVd2VIaGFFQklUVTFGUzJzcnhHMXd1U3RDaE1NUnVjRHY3UWNFQUJxdEZoYXpCUmF6R1JhTEdUcXRUdkkrbFZJRnU5MGVQV2NBNFBmN01lTjB3T1Z5d1RYYkg4TGxkbk0rQmxwMzV3ZW1jTHpBSHJQc3dzQjBrcXFoalU0bGwyRnZ0Z1ZIOG13NGttZEZvVTEvMWMzY2FHdjc5WE92NFk0Ymo2QzBNQmNBME5MWmk2ZFBua3B5VmJSUk1DQnNJYVBqWXdpRlFwREw1VkNyVkxCWXpaaWMzTHBQRVJZakF2QjRQUEI0UEJnY2l0d05VYWxVTUp0TU1CcU5NQnFOTUJsTlVDbVZrdmVxVkNxazJPeElzZGxqOXVmMWV1RnlPZUYwdWVGeXV1QjBPK0YydXhFT2g5ZnBxR2k3K2VxTFRmakxkeFhqbXZ4SU02TzN1eWZ3bmRmYmtsd1ZiVlF2L01seHFCV3laSmRCbTRqTDQ4Vi9QZk5Lc3N1Z0RZb0JZUXNKaDBJWUdSMUZaa1lHQUNBdE5YMWJCb1I0L0g0L1JzZkdNRHJiaDBFQW9OWm9ZRFFZWVRJWllUS1lZRFFaSkgwWkxtK3IxV2lnMVdpUU12K0dyaWpDNi9QQ1BSdEdMdi9iNC9IQzdmWHdxUU5kbFNsdkFGOTZvVEhaWmRBbXdYQkFSSW5FZ0xERkRBOFB6d3NJcVdodGJlR0VZbkZjZmlyZzlYb3hPallLWUg1b01FQ3YxOE9nMTBPdjEwT24wME0yYjRqVktFR0FScU9GUnFNRnJOTFZQcDhmSG84YkhtOGtQSGk5WHZqOFB2aThmbmo5UGdZSUlpSWkycEFZRUxhWWljbEorUHgrcUZVcXFKUktXSzFXakU5TUpMdXNUU0UyTkl4Rmw4c0VBVnFkRm5yZFhHZ3c2UFhRNm5RUUVDYzR6RktyVlZDclZiREFFbmQ5SUJpQXordUR6K2VEMSsrRHordUQxeGQ1N2ZONUVRZ0U0QThHQVFZOElxS2tNT2kwS051Umk4S2NER1NtMm1Dem1LQlNLZUgzQnpEdGNLRm5ZQmhuNjFyUU16Q3k0bjNtWnFaaFQxa2g4ckxTWWJlWW9OV29JQUx3K1FLWW5IR2dxMzhJYjU5dndQalV6SXIyWnpMb2NjM2VDcFFYNWNGcU5nQUFKcWVkYU83b3hldG5MeTA2cjhGcTVsWlFLaFNvTGk5Q1JVa0JzdExzME9zMGdBZzRYRzRNakl5anZyVUxOVTN0Q0lYbW10L21aNmZqVHgrOFU3S3YvM3ppUmRTM2RzWDlITDFXZzg5LzdJTXg4eDhCd0MrZmZoazFUZTBKcVl1V3hvQ3d4WWdRTVR3OGpMemNTS2VqalBRTUJvU3JGQlpGdUZ4dXVGeHVqSXlPUnBmTEJBRnFqUVk2clJaYXJSWmFyUzd5czBZTHJWWURtV3pwUi81S2hSSktneElHZzJIeGpVUVJnVUFRL21BQWZyOGZBWDhBL3FBZkFiOGYva0FBL2tCa1dTQVFRQ0FZUURBWVFqZ1UyZ1pkMHlPc1doV09GZGhRbldWQlNZb2VXU1l0OUNvNVhQNFFSbDArWEJxY3dkT05nN2cwdExJdldnQ29URGZoNXBKVTdNb3dJOWVzaFZHdGdBakE1UTlpY01hTG1zRnAvSGR0UC9xblZ6YVpVS3BlamQvYms0MTNGZHFSYWRRQUFBWm12SGlyZXh3L3Y5Q0hTVS84ZVExV003ZUNXaUhEYmFYcHVHNUhDc3BTRGJCb1ZSQkZFZU51UDFyR25IaTFmUXpQdDQ0Z01POUxjayttR1Q5ODMxN0p2ajc3dXpxODBqRW1XUTRBRm8wU3YvdWZSeVZQMXI1NG9nRXZ0RW92bEZaVDEwclBoVTJud3IyVldiaWhPQVhaSmkzOG9UQzZKOTE0b21FUXp6WU5JVHp2ZjRiOU9SYmNXNW1GaW5RVFV2VXF1QU1oTkk4NjhWamRBRjVwSDVWOHhub2VSNXBCalFlcWNuQTAzNFpzc3hhaUNJdzRmVGpWTTRIL1BOK0RZYWR2UmZ1Yjc3dDNWOFc4UHZLOVY1WTlSb3BReU9WNDMrM1hZazlaWWR5LzVScTFDaHExQ3VrcFZoemNzeE1YRzl2dzJJazNFQWdHRjkxbnFzMkNlMjg1aHNMY3pManJkVm8xZEZvMXN0TlQ0UFg2OGVKYjU1ZXRjK2VPWE56L251dWgxYWhqbHFlbldKR2VZc1dCM1dWNDlEZlBvVzlvK2QvdjVaUVY1dUxlVzQvRGJOUkwxbGxNQmxoTUJsUVU1K1BHYS9iaWwwKy9IUDNNbnY1aFRFNDdZRFViWS9lM0kzZlJnRkJhbUNNSkIxNmZIL1Z0MHUxWFd4Y3RqUUZoQ3hvY0hvb0doTlRVRkNoYUZRZ3U4VWVMVmljc2l0SE8wQktDQUxWS05TODhhS0ZXcWFGUnE2SFdxS0ZXcXlHWHlaZi9FRUdBVXFXRVVxV0VYaWNkaVNrdVVVUXdGRUl3R0VRd0ZFUXdHRVFvR0VJd0ZFUWdHRUpvL3ZKUUdHSTRqRkE0aEZBNGhIQllSRGdVZVQyM1hJeUVqbkI0d3dRUHBWeUdMOXhVaHB1TDB5Q1hTWi9pR05VS0dOVUs3TERwY1hkbEprNDBEK1ByTHpmREYxejg3bEcrVllmUFhsK0t2ZG54bi9pWU5VcVlOVXJzVERQQzRRdml4MmU2bHEzeldJRWRmM05MT1l6cTJEKzFSWFk5aXV4NjNGV1JpYjk4c2hZTkk0NWw5N1djYS9KdGVPU0dNcVFaMUF2V0NNZ3dhcEJoMU9EYXdoVDg4Y0Y4ZlBGRVEvUXpMdzFPWTNER2kweVRKdVpkUnd2c2l3YUVJL2syU1RodytvTjROYzcycTYxckpZNFgyUEhGbTNmQ3JKbnJPNlJWeXJFbjA0dzltV1ljeWJQaFM4ODNRaVlBbjdxMkJQZnR5b3A1djFrdXc2RmNLdzdsV3ZHcjJuNTg2N1hXUlQ5ckxZL2oyc0lVZlBuV2NtaVZzWDhUY2kxYTVGcXk4WjZkNmZqVVU1ZFFNNWpjVWF5S0xHcnNyNWFHeWJYbWNEblEwcnErSGZUVktpV3F5NHRXdkgxMWVURUFBZi8xek10eDErL2NrWXNINzd3SkttWGlMcnZ5czlOeC9lRXFLT1NMZjVmb3RHcDg4SzZiOEoxSGZ3MS9ZUFhYQVllcmR1THVXNDR2OGN4OGp0MWl3a2NmZUM5KzlOL1BvSGR3RkNLQWk0M3R1T0ZJZGN4MlpiT2pKOFZUdGtPNnJyYTVBOEZnYk5QY3E2bUxsc2FBc0FVNW5VNDRIQTRZalViSVpYSmtwS2VqcjMvMTA3SFRLb2ppYkZNaEh5YW5wQjNGQlFBS2hUSWFGclJxTlZUcVNJRFFhRFJRS2lOTnhGUktKUkN2LzhOU0JBRUtoUUlLUmVMLzl3Nkh3d2lIUWdoRGhCZ0dBQkdpR0JsTVZ4VEQwZFpRWW1RbHhMQVlHV3BYQk1JUWdSTURDYWxEcjVUanR0S1ZUK2h6VzFrNklBQmZlajUrcDk5akJYWjg5YllLeVFYYTFhaktOT01QOStkQktWLzhTWkpabzhUWDMxMkpCMy8rRGp5QjFmZEp1WGRYRmo1emZlbUt2aVN6elZwOC83NXFmT3kzTldnWW5vRUk0RVRMTUQ1OElEOW11NlA1dHZnN1FPUjhMZlJpNndqOEMrNmNYMDFkeTltVFljYUhEeXg5Zm04cFNVUE53RFFLYlRwSk9Gam8vWHV5Y2JwbkFtOTBqVXZXcmVWeFZHV2E4ZUVEK1ZERUNicVg2VlVLZk8zMkN0ei9zek53KzVQWGQ4bWdsTU5paVIrZ3Q0dEFJQWlGUWk2NXV3MEExZVZGT0hXeEFkMzl3ekhMY3pKUzhNRzdiMTd5UWo0UUNFS2hWS3pvZCt5eW00N3VpMjRmRElZZ1Y4amp2dDlpTXFDNnZCaG5hcHV1WU85elN2S3pjZmZOeCtMdWU3SHpvVlFxOE9BZE4rTGJqLzRhd1dBSU5VM1NnR0F5NkpDWlpzZmdTT3ovY3pKQlFFbEJqdVN6enRmRkJ2aEUxRVdMWTBEWW9nWUdCMUJtTEFNQVpHZGxvYisvZjhQYy9hVklmNGRBTUlDQU13Q24wN240aG9JQWxVSVJlWXB3T1RTb1ZOR2ZsU29sVkVvVmxFcGxOQlFzOVNWMHRXUXkyYkpOcDVhV21JQ3dHRzh3QkpWY0ZyZFQrVzJsNmZqTnBRSFVMcmdMVzU1bXhEZmVYYm5raGFZM0dJSjZrUy9meGZ6UFF3WFI3ZjJoTUpSeVdkejNaeGcxdUswMEhZL1hyKzdjSE1xMTR1SHJTdUx1ZTdIem9WSEk4ZFhiS3ZDQm41MkJQeFRHOHkwamtvQ1FvbGVqTk1XQWxySFkzMCtaSU9Cd3JyUlgvak5Oc1JkRmlhaHJLUjg1SERtL0lvQlFXRnowQXZzVHg0cWlJL3lJQUlLei95M2llYUE2UnhJUTF2bzQvdmhnZnZUOVMvMmVwT2pWZUhkWkJuNXphZTVtajlNL2QwZllvSkorblhzQ0lZVFloK21xREk5TjRseGRDOXA3QmpBOFBvbFFLQXlGWEk3S2tnTGNkOXU3SkU4RUR1d3FqUWtJZ2lEZzkyNi9MdTdmNWZhZUFieDZ1Z1pkL2NNSUJJT1F5MlhJelVqRGdkMmxDSWVYLys4bUFPZ1pITUhqejcrQndkRUpxRlZLWEhlb1NuSWhEZ0RseGZtckNnaHl1UXozM25wY2NxRmQzOXFGWjE4OWcvR3BHU2lWQ3V3dEw4WmROeCtGZk43M2c5VnNSSFY1TWM1ZWFzYncyQ1FHUnllUW1ScDc0Mkhuamx4SlFNakxTb2R1UVpPcHNjbHBkQS9NbmRkRTFVV0xZMERZb2dhSGgxRlNWQXlaWEE2RDNnQ2owWVFaeDhyYllkTUdJWXF6ZlEwQ0FOd3Jlb3NBQVhLRmZDNHdYUDVIcG9CQ0laLzlKN0pNSnBORExwTkRKcGRCSmhNZ2s4a2dsOGtoeUdTUXkrV1FDVExJWlFJRXVXeGxUYUxXV2NlRUMwODNEdUZzM3lRNko5d0l6RjVnM1ZDVWdrZHVLSk04RWJpalBDTW1JTWdFNEFzMzdZeDd3ZmhPM3lSK2VxNEhOWVBUOEFVais2MUlNK0xPaXN3VlhYUUpBT3FHWnZCL1htbEI2NWdUT3BVY2Y3QXZUM0loRGdEdktyU3ZLaUFvNVRJOGNrT1o1QUwxbFk0eGZPL05kdlJOZTZCUnlIRjdXVG8rZlYxSnpFVjBsa21EMjh2UzhXVERJRG9tWEdnZGM2SWtKYlkvek5FQ3V5UWc3TTR3d2FTSkhRNjRkOHFEUy9QT2E2THFXb29BNFBtV0VYenJ0VmE0L0VFY3lyWGh5N2RLbTNOZERnZHZkSTNqYXk4MVk5TGp4OEVjSzc1MmU0WGtPUFptV2FDVXk2SjlDTmJqT0dTQ2dQcmhHZnpkeVJhMGpUdGhWQ3Z3a1VNRmVLQktlZ2YxV0lFdEppRGMvTU0zb2ovSDY0L3dtZDkrY0RFNkFBQWdBRWxFUVZUVkpYU2l0UFpwSDg1ZnZKQ3cvUzNGYXJHZ3NLQndYVDRybmtBd2hGODhkUksxelIyU2RjRlE1STY0M1dyQ0xjZjJ4NnpMeTRwOXNsbGVsSWYwRkdtZ2Z2TjhIWjQ1ZVNybXhsMG9GRVpYL3hDNitvY2dYK0tHeFdWdWp3K1Avdm81ZUgyUmZrdytmd0RQdjNFV3VabXBLTTdQanRrMkkwNE5LN0dycEZEU2Q2QzF1eDgvZS9JbGlMTi9Cd09CSU03VU5pSFZac2J4QTdzWHZMOGdlaUYrc2FFTm1kY2RpbGxmdGlNWEw1KzZLRm0yMElYNjJDWm1pYXlMNG1OQTJLSkNvUkNHUmthUWxSbnBESldkbFltWlpnYUU3VUNFR09sL2tPQitKd0lBWWZZSmdpQVRFTG5QS1VDWXZTZ1NCQ0Y2SVNVSU1rQ0lzd3lhK0R1L1FyNVFHSjkvcmdFdnRVazd4QVptNzRqbm1MWDQ2T0hZQzR6ZEdhYVkxOGNMVWxCa2wzWnMrNithUHZ6ZjE5dGl2cndEb1RCcUJxZFJNemk5NU5PR3k2YTlBZnpsVTdWdytDTC9IZHorRUg1d3FoT1Y2U1ljWEhBSFBsNE5LM0ZEVVlxazc4Q1oza2w4N3RtNmFPZGNiekNFeCtzSGtHL1Y0c0hxMkMvZTY0dFNvaGV3SjFxR0pRSGhXTDROLys5c2Q4eXlvM0dhRi8ydWVXak42bHJNa01PTHI3ellpT0RzRHQvcUhzZS92OU9GaDQ0WFM3YWQ5UGp4aGVjYTRKMXRVdkJPM3lSK2RLWUxmM1Z0U2N4MkNwbUFYTE1XSFJPdWRUdU9VWmNQRHoxUkczMGE0UEFGOFozWDIxQ1JicEw4dmhiWmx4alFZQjA0L2FHNFRTYlhTdkxpQWVBUEJPS0dBd0NReTJTd21BeHhSOFF4R1dMN2l1MHFsUjdGNk1RVWZ2Znk2U1dmNnE5a3RKMVROUTNSY0RCZmZXdVhKQ0RvdGF2NzIxdFpVaUJaOXVycG11aEYrSHdkdlVPU0MvSE10TG0vRnpWTjdiajl1a014VDhqeU10T2cwNmpoOXM1MXd0KzVJQ0NJQU00M3hEWXZTbVJkRkI4RHdoWTJNRGdRRFFqcGFlbG9hV3REaUdQdjB5cUpBTVJ3K0Nwbmo4NUlTQzJlUUNodU9BQWlGM25wUmcwQ0lla1hSZXFDRHFZM0ZxZEt0dW1lZE9NZjMyaGY4c3Q3c1ZGcTVudnMwa0EwSE16M2N2dW9KQ0JZdE5JSitsYml1aDNTK245eXJnZnhXaWVjNzUrV1hNQ1d6Z3NFejdlTTRPTkhpMksrdkN0bm54Yk1lQVBSWmNjS1lwc0lpQUNlWGRDOEtKRjFMZWJweHFGb09ManN0Yzd4dUFIaGlmckJhRGk0N0sydUNmelZ0ZEw5R3VZOWdWaVA0M2lzYmlDbXFkQmxKOXRHSkFIQnJPRlg5bm96NkxUWVdaU0gzTXhVcE5vc3NKb01NQnYxY2ZzZ0FKSGhyZWZMeVpEK0RwMnZiMDNJL0VURG8vR2ZEazNPU0p1dEtsZlpPVG9uSTBXeTdDUDN2MmZGN3pmbzVvTEp0TU9GcnQ3Qm1GR2NCRUZBYVdFT0xqWkdoaTQxRy9YSVdOQU1xYk5uRUZNTGppbVJkVkY4L0d1emhjM016TURsY2tHdjEwTXVseU05TFEwRGcwdmZ6U0xhVEt4YUZkNVZhRWRGdWhINVZoMHlqUnFrR2RUeEo3WkRwTFBuZk9WcFJzazJ2MnNhU3NpWGQ5dTRLKzd5SVlkMHVFcU5ZblhOdCtMVi83MTdxdUpzR1o5Vk8zY3hNK0wwNFdML1ZNd29UakpCd0RWNU5weG9pUVNBTklNYXhRdnVZcC92bThLUXc3dG1kUzJtZTFMYTVHN01KVDIzQU5BZTU3L0Z5Q0xicXVjOUhWcVA0MmdkamQ4SHFUZk9NTHFyL1QyaEs2ZFNLdkNlNncvandPNnltUGJyeTFuNGw4ZGlrajRkSEJsUHpGT1krWGZkNTB2a1dQOUd3d3BIejF2RXdqNXJGeHJiSmNPOGx1M0lpd2FFZUNNYm5hdHZXZk82U0lvQllRc1RBZlFQRHFDME9QSVlQVGNuQjRPRGcreXNUSnVlVmluSEo0NFY0YTZLekNWSGYxbG80WllaUnVsZHBNNkpsZlgxV002TUx4QjNlZUNxbnNERVN0VXZmd0c2bElWRHhEN1hNaXdaNXZWb3dWeEFPSm9mcDNsUjA1QmtXYUxyaW1mS0t6Mi9pdzFqRzIvYlJaOEN6ZnZvOVRnTzN5SjFMRFVrTDYwdHBVS0JqOXovWHVSbVN1LytqMDFPWTN4eUJoUFREaWdWY2h6WVhiYmt2dUoxVGs3RURZajFjaVhoYUNYcVdqcHg5MDFIWS9wWWxCWkU1andRUlJFN2kySURnajhRUkYxTDE1clhSVklNQ0Z2YzRQQXdpZ3FMSUpmTFlOQWJZTEZZMXJVTktWR2lxUlV5L1BNOVZhaElOMG5XOVU1NTBEdnR4c0NNRnlxNURIZFZ4SitRNkRLbFhIb0J0N20rdks5d0NOeGxuR3dieGFldkxZbnBZM0VrendhWkFJUkZhZk1pVHlDRWszRW1HRXQwWGNteVZZNkRyc3l4L1pXU2NEQStOWU9mUHY0Q2hzZm1tdldVRkdRdkd4QjgvZ0EwQzVvZDJTM1N2MTBiVmJ6NmYvTGJGOURZM3IzSU81Ym04ZnJRM05tTGl1SzV3UnAwV2pYeU10UFFQenlHb3J6WXZoTjFMWjJ6ZzNTc2JWMGt4WUN3eFFVREFRd09EU0luTy9JL1hWNXVMZ01DYldvZnFNcVJoSU8rYVEvKzkrL3FZcHFTSE02ekxSc1FYUDZRWk5TYkhMTTJjY1d1c1hqMVAveE1IVjd2akQvQjJYSWN2aURlN3BuQXRZVno3WHZOR2lVcU04eG9HbkhnUUU1czM0bVQ3YU54NTI5SWRGM0pzbFdPZzY1TVZad0owbDU4ODN4TU9BQUFpM0g1UGlZakUxUEl5MHlMM2YvT0lyeDVydTdxaWx3blk1UFRrbjRVV1dtMnE3b1F2OWpZRmhNUWdNak15VXFsUWpKc2JMem1SV3RWRjhYaU01cHRvTGV2TC9xejNaNENyWGJ6WEFBUkxYUnJuQW5TZm5TbVM5TE9QRjB5NDYxVXZIYnN0NWFteGRseVk0clhUbjBsSFdPWGNxSjVXTExzbWp3YnFyUE1rbUZqNHpVdldxdTZrbUd6SDRmOFNpZFpKQUR4Ny9BSEZ3endJUk1FSEtyYXVleStXanI3Sk10eU0xTng3YUU5Uzc1UHNVSDZtM1QwU3ZzdEh0bGJBYU4rNmVzSWhVSU9neTcrTm8zdFBmRDVZNThLRk9abW9pZ3ZkakxEcVJrbk9udmk5NXRjaTdvb0ZnUENOdUQydURFMkZybmpKUURJelphT3IwMjBXY1M3dzcrd1BibE1FSERQTWpQbkFzQ3BuZ25Kc29wMEV6NjBMMi9KOTZsV01NenBlampmSjMwYStMN2RXYkRybG00N3I1TExGdTFBKzNybnVHUzIzcjNaWnNuVGd5R0hOKzducjFWZHliQ1pqbVBoaUU1QVpGWm5Xb1U0clF4dnZHWXZiTFBqN3B1TmVuemdqaHZqamxDMDBEdTFUUWpFR1hMNjNkY2V3Z2Z1dUFGNW1XblJEck1xcFFJbEJkbDQ4TTRiY2QzQnBRUEVlamxYMXlJNUhRYWRGaC83NE4zWVYxa0MvYnpSZ0pSS0JmSXkwM0RMc2YxNCtDUDNveUFuL3FoMXdXQUk5YTFkTWN2U1U2eklYakF5MGZtRzFrWDdUSzVGWFJTTFRZeTJpWjcrUHFTa1JQN255OHJNUWtkWFo4TEh5U2RhRDJLY3I0dy9PcENQNWhFbittYzhTRE9vOGREeFlsVEVHWUZtb2NmckIvR2hmWG5SeWJRdSsvalJIU2hOTmVDL2F2clFPT0pBS0N4Q3E1UmpUNllaZDFWa29HUGNqWDk3cHl0Umg3UnF6elFONFlQN2NtTTZYOXQwS3Z6YisvZmhoNmU3OEZiM09LWThrVHQxR29VY3hTbDZITTIzNDg2S0RIem45VGFjYkpQMkgvQ0h3bmk1WXhUdjNUbjNKVnBrMDB1R2pYMjJhWGpSTCsrMXFDc1pOdE54VEhrQ1NGblFxZm9EVlRsNHMyc2NRdzR2eXRPTWFCeHhyRnM5bTluUTJBUnlGelFMeWt5MTRlRS9lUUQrUUREYURFWVV4VVdITzcxc3h1bkc4MitjdzN1dlB5eFpWN1d6Q0ZVN2l5Q0tJZ0xCVUV6em1wZkd6eWZnU0s3ZXlQZ1V6dFkyNGVDZTJLY2xGcE1CNzMvM2RRQWlGL3dpUkNnVks3K2t2TmpRaG4yVmMvT1FhRFZxNUtUSEJvU0ZrNk90UjEwMGgyZHRtNWlhbklUVDZZVEJZSUJjTGtOV1ppWjZlbnVUWFJiUkZXc2ZkNkZ5UVIrRWtoUURmdk1IaCtFSmhLTE5ZTUtpdU9od3A1ZU51WHo0d2FsT1BIUmMydWI0bHBJMDNGS1NockFvd2hjTXh6U3Y2WnpvdXZvRFNZRE9DUmVlckIvRTNaV3hmUzB5akJyODljMlJMMDUvS0F4UmhDUUVMZVZFODNCTVFEQnFsSkloUHhkT2pyWWVkYTIzelhRY1RTTU9IQytNSFdVcTE2TEZiLy93Q1B6Qk1OUUtHWTU4NzVYa0ZMZkpuSzVwa2dTRXk2TGhBTUFiWit2d3JvTzc0MjQzM3h0bkw4RnFNdURvdnNxNDZ3VkJrTFM5MzBpZWV2a1VVdTBXRkdUSHYvTyttdVpRN1QwRGNMZzgwU1pCQWlJaDRiTHVnV0dNVFU0djh1NjFxNHZtYk55L3pKUlFJb0NlZVgwUmNyTnpscjE0SXRxSWZsczNzT2k2eXhmeElvQmZYSlMyL1kzbkZ4ZDc4YXZhL2tYWHl3UkIwdlorSS9uTzYyMm9HVno4aTFRbGwxM3h4ZXZadmltTXUrZG1hQldBbU02Nmx3YW4wVHNsYlorLzFuVWx3Mlk1anNWbWJCYVEvUEN5Mlp5cmE4RTdsNW9YWFI4V1JUejU0bHRvNlZyWjN4Z0FlT3JrMjNqc3hPdndMREozd1VMeFpnUk9sa0FnaUgvLzFYTTRkYkZoeFhXNVBGN0o1R2J6aFVVUnRjM3RpNjQvWDllNjZMcTFySXZtYk56SVNnazNQREtNNHFJZFVDbFYwR2cwU0U5UHgrRFE0bmNCaVRhaXB4dUhacHY2eEIraEtDeUsrTlpyYmVpWmN1T0RlNldUN3NUenJkZGEwVHJteENlT0ZVbEdyWWxuQTMxM3d4c000Wk5QMU9DVHg0cHc3NjZzRlFYL0tXOEFRelBlUmRlSFJSRXZ0bzdnZ2FyNC9aV2VhWkoyWkY2UHVwSmhzeHpIYTUxamVDTE8wdzVhbmNkT3ZJN21qbDRjcmlwSGRrWUtOR29WM0I0dk9ub0g4ZHFaV3ZRUGo2RTRQM3Y1SGMzenpxVm0xRFozWUc5Rk1YYnV5RU5HcWcwR3ZSYUNJQ0FRQ0dMYTRjTGc2RGlhMm50eHFhVmpqWTVzZFFMQklKNTQ4UzI4ZWE0ZWV5dUxVWlNiaFJTYkdWcU5HcUlvd3VjUFlHckdpYUhSQ2JSMDlxR2h2UnVCd05MTm1DODJ0T1BZdmwyUzVjRmdDTFhOS3p2K3RhaUxJaGdRdHBGd09JemUzbDRVN1lnMHA4alB5OGZRMEhEY050MUVHOW5YVHpianJhNXgzTHNyQytWcFJoalVDa3g1QXJnd01JV2ZudTlGMDRnREIzT3R5KzlvbmljYkJ2RlMyeWh1SzAzRDhVSTdpdTBHMkhRcXlJVEllUDhqVGg5YXgxeDRzM3Q4dzdTUnY4d1hET1B2WDIzRkwydjY4SjZ5RE96UHNTRFBxb05KclVCWUJOeitJSVljUHJTTk8zR3Fad0t2ZFl6REc1UU9UenJmaWViaHVBSEJId3JqcGJhUnBOV1ZESnZsT1A3dTVXYTgwemVKdXlzeVVacHFnRkd0Z0Q4VXhyRERoek85azh2dmdHTFV0M1pKT3RQTzE5YmRqMGYrNGNkWHRFK2ZQNEJURnh0eDZtTGpGYjN2U2o1bnBYVmRhZTFBWkhqUkY5NDRoeGR3N29yZnUxRGYwT2lxYW9nbmtYVlJoUERadi84UnJ3NjNFYmxjanVQWEhJVml0dE5PWFVNOWhrZFc5bVZQZExXK01acUJ3N21iWjVoSUlwcHp1dGVKejZhdXoxTm5xOFdDZmRWN0FRQlRVMU00ZC9IQ3Vud3UwWGIwallmL1JQSm9sQTBUdDVsUUtJVGV2cm5PeVlYNUJRRDdJaEFSRVJIUkxBYUViYWkzcngraDJVbGY5SG85VXUzMlpkNUJSRVJFUk5zRkE4STJGQWdHME5jL04vcENRWDRCK0F5QmlJaUlpQUFHaEcycnA2OFBvWERrS1lMSmFJVE5aa3R5UlVSRVJFUzBFVEFnYkZOK3Z4OERBM1BqeVJjV0ZQSXBBaEVSRVJFeElHeG4zVDI5RU1PUlFhek1KaFBzOXBSbDNrRkVSRVJFV3gwRHdqYm04L3ZRTnpqWEY2RzRxQWdDUnpRaUlpSWkydFlZRUxhNXp1NXVCQytQYUtUVElUTWpJOGtWRVJFUkVWRXlNU0JzY3dGL0FEMDlQZEhYT3dvTElaZkprMWdSRVJFUkVTV1RJdGtGVVBMMTlQVWdKeWNiS3FVS2FwVWFPVG5aNko0WEdvaUlpSkxGWXJGZy8reXN5a1RKdGwxbTlXWkFJSVJDWVhSMGRtRm5hU2tBb0NBdkh3TURnd2dFQTBtdWpJaUlLQklTaUdqOXNJa1JBUUFHQndmZzlyZ0JBQXFGQXZuNWVVbXVpSWlJaUlpU2dVOFFDQUFRRmtXMGQzUmdkK1V1QUVCdWRnNzYrZ2ZnOVhxU1hCa1JFVzAzRHFjVDU3ZEpVdzZpallnQmdhSkdSMGN4UFRNRHM4a0VtVXlHMHVKaTFOWmRTblpaUkVTMHpRU0RRVXhPVFNXN0RLSnRpMDJNS0VvRTBOcmVGbjJkbXBJQ3U4Mld2SUtJaUlpSWFOMHhJRkNNNmVscERBNE5SVitYbFpSQ0p1T3ZDUkVSRWRGMndTcy9rbWhyYjBjd0dBUUFhTFZhNU9Ya0pya2lJaUlpSWxvdkRBZ2s0US80MGRIVkdYMWRVSkFQalVhVHhJcUlpSWlJYUwwd0lGQmNmZjM5Y0RxZEFBQzVUSTdTNHVJa1YwUkVSRVJFNjRFQmdlSVNSUkhOcmEzUjE2a3BxYkRackVtc2lJaUlpSWpXQXdNQ0xXcHFla3JTWVZrdWt5ZXhJaUlpSWlKYWE1d0hnWmJVMXQ2T3ROUlV5T1Z5NkxRNjdDZ3NqQmtLbGVoS25lNTFKcnNFSWlJaVdnSURBaTNKSC9DanJiME5aYVZsQUlEYzNGeU1qSTFpZW5vNnlaWFJadlRaMUtIbE55SWlJcUtrWWhNaldsYi93QUFtcHlZQkFBS0FpcDA3SVpPenFSRVJFUkhSVnNTQVFNc1NBVFEwTlNFVUNnRUFkRm9kaWdwM0pMY29JaUlpSWxvVERBaTBJbDZ2RjIzeitoN2s1dVRBWXJZa3NTSWlJaUlpV2dzTUNMUmkvUU1EbUppY0FNQ21Sa1JFUkVSYkZRTUNyWmdJb0xHNUdjSFpwa1phclJiRk93cVRXeFFSRVJFUkpSUURBbDBScjllTHRyYTVwa1k1MmJtd1dqbUJHaEVSRWRGV3dZQkFWMnhnY0FEajg1b2FWWlpYUUtWVUpiY29JaUlpSWtvSUJnUzZZaUtBcHFZbUJBSkJBSUJhcFVKbFJUa0VDTWt0aklpSWlJaXVHZ01DcllyWDUwTjlVMFAwdGMxcVEzNStYaElySWlJaUlxSkVZRUNnVlJzZkgwZDNiMC8wZFZGQklTeG1jeElySWlJaUlxS3J4WUJBVjZXam93UFRNek9SRjRLQVhSVzdvRlFwazFzVUVSRVJFYTBhQXdKZGxiQW9vcTZoSHNGQUFBQ2dWcXRRc2JNY0VOZ2ZnWWlJaUdnellrQ2dxK2IxZWxIZjFCUjluV0t6SXo4M040a1ZFUkVSRWRGcU1TQlFRb3lOajZHbnJ5LzZ1bWpIRHRpdHRpUldSRVJFUkVTcndZQkFDZFBXMFJidGp5QkF3SzdLU3VoMCtpUlhSVVJFUkVSWGdnR0JFa1lNaTdoVVh3ZC93QThBVUNnVXFOcTlHMHFsSXNtVkVSRVJFZEZLTVNCUVF2bDhQdFJjdW9Sd09Bd0EwR20xMkYyNUc0S01uWmFKaUlpSU5nTUdCRXE0bVprWk5NenJ0R3kxV0xDenBJenpMQk1SRVJGdEFnd0l0Q2FHUjRiUjJkMFZmWjJWbVlsY2pteEVSRVJFdE9FeElOQ2E2ZWpxd3NqSWFQUjFjVkV4VWxKU2tsZ1JFUkVSRVMySEFZSFdqaWlpdnJrUk13NEhBRUFBc0t1OEFnYURJYmwxRVJFUkVkR2lHQkJvVFlWRElkVFcxY0xuaTR4c0pKZkxzWGRQRlhSYVhaSXJJeUlpSXFKNEdCQm96Zmw4ZnRUVTFTSWNDZ0VBVkNvVjlsVlhRNlBSSkxreUlpSWlJbHFJQVlIV2hjUGhRRTFkSGNTd0NBQlFxOVhZVjFVTnRVcVY1TXFJaUlpSWFENEdCRm8zRTVNVHVOUlFCeEdSa0tEVmFyRzNxaHBLaFRMSmxSRVJFUkhSWlF3SXRLNUd4OGJRME5nNEd4RUF2VjZQcWoxN29KRExrMW9YRVJFUkVVVXdJTkM2R3hvZVJuTkxTL1MxMldUQ250MTdJSmN4SkJBUkVSRWxHd01DSlVYL1FEL2FPdHFqcjYwV0MzWlhWa0tRY2I1bElpSWlvbVJpUUtDazZlN3BRVmRQZC9TMTNXN0hubDI3SVdOekl5SWlJcUtrWVVDZ3BPcm82RUJmZjMvMGRZck5qcjI3OTBDaFVDU3hLaUlpSXFMdGl3R0Jra29FME56V0doTVNMQllMOWxYdmhWTEYwWTJJaUlpSTFoc0RBaVdmS0tLbHRRV2RYVjNSUlVhREFRZXE5MEt0VmlldkxpSWlJcUp0aUFHQk5nUVJRRWRYSjFyYldxUExkRG85RHV6ZEI1MVdsN3pDaUlpSWlMWVpCZ1RhVUhyNit0RFExQVNJa1prU05Cb045dS9kQzRQZWtPVEtpSWlJaUxZSEJnVGFjQWFIQmxGYlh3OHhIQWtKS3BVSysvZnVoY1ZrVG5KbFJFUkVSRnNmQXdKdFNLTmpvN2hRVzROUUtBd0FVQ2dVMkZ0ZGpZejA5Q1JYUmtSRVJMUzFNU0RRaGpVNU5ZbnpOUmNRREFRQUFES1pESlhsRlNncEtvWUFUcWhHUkVSRXRCWVlFR2hEbTVtWndka0w1K0gyZUtMTDhuSnpVYldIY3lVUUVSRVJyUVZlWWRHRzUzSzdjZmJjT2V6ZVZRbXJ4UW9Bc050c09MaC9QMm92WFlMTDdVNXloYlJTM3hqTlNIWUpSQnZLWjFPSGtsMENFWkVFQXdKdENvRmdBQmRxYWxCU1hJVGM3RndBZ0U2cnc4SDlCM0Nwb1I3ajQrTkpycEJXNm5BdVI2UWlBb0RUdmM1a2wwQkVGQmViR05HbUlZb2lXbHJiME5qY2hQRHNNS2h5dVJ4VnUvY2dQeStQdlJLSWlJaUlFb0FCZ1RhZGdjRkJYTGh3QWY2QUh3QWdBQ2plVVlUS2lnb281UExrRmtkRVJFUzB5VEVnMEtZME5UT05kODZlaGNQaGlDNUxUMHZIb1lPSFlEYVprbGdaRVJFUjBlYkdnRUNibHRmbnc3a0xGekEwUEJ4ZHB0Vm9zSC9mUHV3b0tJQWdzTkVSRVJFUjBaVmlRS0JOTFJRT29hR3hBYzB0elFpRlF3QUFBUUlLQ3dweFlPOCthTFhhSkZkSVJFUkV0TGt3SU5DbUp3TG9HeGpBTzJmUFltWmVreU9UeVlUREJ3NGhLek9USFppSmlJaUlWb2dCZ2JZTWw5dU5jK2ZQb2F1N0c0aU9jaVJEZWRsTzdONjFDMG9sUi9VbElpSWlXZzREQW0wcFlWRkVlMmNIemwyOENLOTNidmJsMUpSVUhEbDRDSGFiTFluVkVSRVJFVzE4REFpMEpVMU5UK0gwMmJNWUhKcWJwVlNsVXFONlR4VjJWVlpDclZJbnNUb2lJaUtpallzQmdiYXNZRENJaHFaRzFOWFhJeGdJUkplbnA2Ymhtc09Ia1plYkN4bEhPaUlpSWlLS3dZQkFXOTd3NkFoT24zMEhvMk9qMFdWeXVSd2xSY1U0ZFBBUXJCWkxFcXNqSWlJaTJsZ1lFR2hiOFBwOHFLMnJRMDF0TGR5ZXViNEplcDBPKzZyM29yS2lIQ28yT3lJaUlpSmlRS0R0Wld4aUhLZmZPWU9Pcms2RXcrSG84b3kwREJ3OWZCaTUyYm1jWUkySWlJaTJOUVlFMm5iQzRUQTZ1N3B3NnN4cGpJMk5SWmZMNVhLVWxoVGowUDREc050c25EdUJpSWlJdGlVR0JOcTJQRjR2YXVvdW9lWlNiY3lRcUFhREFkVjdxckIvMzM3WXJBd0tSRVJFdEwxdzVpamE5c2JHeHpFNU9ZWDh2RHdVNU9WRGtFVWlnZGxrd3Q2cUtreE5UYUdqcXhPVFUxTkpycFNJaUlobzdmRUpBaEdBVURpRWpxNU92SFhtRkFZR0J5RkNqSzZ6V0N6WVY3MFgrNnIzd3NJUmo0aUlpR2lMWTBBZ21zZnI5YUt4dVFtblRwL0IwUEF3SU00RkJhdkZndjNWZTdHM3Fnb1drem1KVlJJUkVSR3RIVFl4SW9yRDdYR2p2ckVCbmQzZDJGR1FqN1MwOUdoZkJKdlZCcHZWaHZHSkNYVDFkR042YW1yZTh3WWlJaUtpelkwQmdXZ0picmNMZFEwTk1IUjNvNkNnQU9tcGFkRjFkcHNOZHBzTlRwY0wvZjM5R0JvZVFqQVVTbUsxUkVSRVJGZVBBWUZvQlp3dUYrcnE2OUZsNk1hT2dnS2twcVJHMXhuMGVwU1ZscUtvcUFoRFEwUG82KytEeSsxT1lyVkVSRVJFcThlQVFIUUZuRTRuYXV2cVlEUVlrSnVUaS9TME5NaGtrYTQ4Q3JrY09kblp5TW5PeHVUVUZQcjYrekEyTm9hd3lBWklSRVJFdEhrd0lCQ3Rnc1BwUkVOVEk5cmEyNUNaa1ltYzdHeG9OSnJvZXF2RkFxdkZBcC9Qai83QkFmUVBETUR2OXlXeFlpSWlJcUtWWVVBZ3VncitRQURkdlQzbzZlMkZ6VzVEVGxZMjdIWjd0RU96V3EzQ2pvSUNGT2JuWTJKaUFzT2pveGdkSDBNd0VFaHEzVVJFUkVTTFlVQWdTZ0FSSXNiSHh6RStQZzZ0Um9Qc3JHeGtaV1pCcVl6OEx5WUlBdXgyTyt4Mk8wUlJ4TVRrSkVaR1J6QTZPb1pBa0dHQmlJaUlOZzRHQktJRTgzaTlhT3RvUjBkWEo5SlNVNUdiblFPVHlSUmRMd2hDZEFTa25hWHp3c0xZS0FLQllCSXJKeUphWDJhakhvRmdFRzdQOW02Q3lmTkFHdzBEQXRFYUNZZkRHQm9leHREd01IUmFIZEpTVTVHV2xnYWp3UkRkSmlZc2xKVkZ3c0xJS0ViSFJ4SHc4OG5DbFVvM3FPRU5oakh0M2Q3bmp1Y2g4WGhPRTBPaGtLTXdKd09saGJrb0xjaEJtdDJDZi92VnMyanI3azkyYWV1SzU0RTJPZ1lFb25YZzlyalIxZE9OcnA1dWFMVmFwS2VsSVMwbEZVYWpNYnFOQUFGMnF3MTJxdzA3VVFhSFl3WVRrNU9ZbUpqQTlNd013dUZ3RW85Z1kxTEpaZGliYmNHUlBCdU81RmxSYU5QakUwL1U0SjNleVdTWHRxNTRIaEtQNTNSdC9QV2Zmd2hLQlM4OWVCNW9vK052SjlFNjgzZzg2T3J1UmxkM043UWFEZExTMHBDV21ncVRjVjR6SkFBbW93a21vd2tGZWZrSWgwS1luSjdHeE9RRXBxYW00WFE2T0h3cWdCZis1RGpVQ2xteXkwZzZub2ZFNHpsZEc3d29qdUI1b0kyT3Y2RkVTZVR4ZXRIZDA0UHVuaDVvTkZxa3BhWWdMVFVOSnBNcE9oSVNBTWprOG1oVEpBQUloMEtZZGpnd1BUMk42ZWxwVE0xTUl4amNmdjBYZUFFWHdmT1FlRHluUkxTZE1TQVFiUkJlcndjOXZiM282ZTJGVXFtQTFXcUYzV3FIeldxTm1XTUJpQVNHeTNNdEFJQUl3T04yd2VGMHd1RndZc2JoZ05QcDVBaEpSRVJFZE1VWUVJZzJvRUFnaUpHUlVZeU1qRUlBb05YcVlMTmFZYkZhWURHYm9WYXBZN1lYQU9oMGV1aDBlcVNucFVlWGU3MWVPRjFPdUZ3dXVOd2V1TjB1dU4wZUJnY2lXamQvOSttUExMbitmNzcvM1RHdkgvbUhIeS81M3N1ZGVRL3NMc1doUFR1UmtXS0RVcW5BUzIrZHg0dHZuWmRzcjFRb1VGMWVoSXFTQW1TbDJhSFhhUUFSY0xqY0dCZ1pSMzFyRjJxYTJoRUtMZDNQeTZEVG9teEhMZ3B6TXBDWmFvUE5Zb0pLcFlUZkg4QzB3NFdlZ1dHY3JXdEJ6OEJJd3M4RDBYcGpRQ0RhNEVSRU9qbTdQVzcwRFVSR3VOQm9ORENiekxDWXpUQ2J6VERxOVlBZ1NONnIwV2lnMFdpUVlrK0pXUjd3QitEeXVPRHhlT0QxZXVIeCt1RDFlZUgxZXVIeitUWjBoK2hUZjM3OWt1dS9lM2RWek9zajMzdGx5ZmRlN25oNlowVW03cW5NUkpGZEQ0MUNqaCtmNmNLUHozUkp0bGNyWkxpdE5CM1g3VWhCV2FvQkZxMEtvaWhpM08xSHk1Z1RyN2FQNGZuV0VRU1d1ZGl3YWxVNFZtQkRkWllGSlNsNlpKbTAwS3ZrY1BsREdIWDVjR2x3Qms4M0R1TFMwTXk2bmdlYlRvVjdLN053UTNFS3NrMWErRU5oZEUrNjhVVERJSjV0R2tKNFh0ZVgvVGtXM0Z1WmhZcDBFMUwxS3JnRElUU1BPdkZZM1FCZWFSOWRzajdnNnMvbFVzZVJabERqZ2FvY0hNMjNJZHVzaFNnQ0kwNGZUdlZNNEQvUDkyRFlLUjFPOG1yT0thMnY5OTEyTFE3c0xsMTJ1N0xDWE54NzYzR1lqWHJKT292SkFJdkpnSXJpZk54NHpWNzg4dW1YMFRjay9iMVZ5T1Y0MyszWFlrOVpJV1F5YWRNempWb0ZqVnFGOUJRckR1N1ppWXVOYlhqc3hCc0liTU5tbjdSMU1DQVFiVUplYitSaWZuaGtHRUNreVpGUnI0ZlJZSVRSR1BsSHI5ZERGaWMwQUlCU3BZUkZaWUhGYkpHc0V3RUUvRDU0Zlg3NEEzNEUvQUVFQWdINEEzNzQvUUVFQW40RUFnRUVReUdFUWlHRVFrRUVReUdJNGMzYmFmcnpONWJoem9yTVpiZTdKdCtHUjI0b1E1cEJ2V0NOZ0F5akJobEdEYTR0VE1FZkg4ekhGMDgwb0dIRUlkbUhVaTdERjI0cXc4M0ZhWkRMcFA5OWpHb0ZqR29GZHRqMHVMc3lFeWVhaC9IMWw1dmhDNjU5YUR0ZVlNY1hiOTRKczBZWlhhWlZ5ckVuMDR3OW1XWWN5YlBoUzg4M1FpWUFuN3EyQlBmdHlvcDV2MWt1dzZGY0t3N2xXdkdyMm41ODY3WFdSVDhyRWVkeU1kY1dwdURMdDVaRHE1VEhMTSsxYUpGcnljWjdkcWJqVTA5ZFFzM2c5SXIzbVdpWk9pVytkWDArOHBUTC85NGxrc1BsUUV0cjI3cCtacUx0TGl0Y1VUZzRYTFVUZDk5eUhQSC9Dc2F5VzB6NDZBUHZ4WS8rK3huMERzYUdCTFZLaWVyeW9oWFhWMTFlREVEQWZ6M3o4b3JmUTdUUk1DQVFiUUhoVUFqVE16T1lucG03Mnl6SUJCaDBldWoxZXVoMWV1aDBPdWgxT21pMTJyaDN3YUx2QTZCU3FhRlNMYnh3VzZZR1VVUW9GRVFvR0VKWUZDSE8vZ05Sakw3R2lZMDN4dmROeGFrckNnZjM3c3JDWjY0dlhkSEZSclpaaSsvZlY0MlAvYllHRGNPeFR3RDBTamx1SzAxZjVKMVN0NVdsQXdMd3BlY2JWL3llMWRpVFljYUhEK1JCS1YvOGQrT1dralRVREV5ajBLYVRoSU9GM3I4bkc2ZDdKdkJHMTdoa1hhTE9aVHhWbVdaOCtFQStGSEhDMTJWNmxRSmZ1NzBDOS8vc0ROeiswQXFxU0R5TlFvWTlxVG9BdXFSOC90K1Y4SUlBQUEzUVNVUkJWSHJ5K3Z6Um56VnFsV1M5UHhDOG9xZVdCM2JOaFFOUkZCRU1ocUt6MWw5V2twK051MjgrRnZkM0xCQUlRcUdRUTFod0EwV3BWT0RCTzI3RXR4LzlOWUxCNVg4dkZ0c1BBRlNYRitIVXhRWjA5dzlIbHlYNlBCQ3RKUVlFb2kxS0RJdVJUc3RPWjh4eUFRSTBHalgwT2owMFdnMDBhalhVR2cyMEdpMDBhZzFVYXRXS0x0d1drZ2tDWkFvbGxBcmxFbHRkZlVCdyt1Y2UyeHRVMGo5aG5rQUlvU3NZQXZiTzhybHdFQlpGK0VOaGFCU3hkNTRQNVZyeDhIVWxjYytMTnhpQ1NpNlRQSzNSS09UNDZtMFYrTURQenNDL1RIT2pwZllEQUxlVnB1TTNsd1pRTysrT2Q2TFB3MGNPRjBCQTVBbFNLQ3d1ZW9IOWlXTkYwUkYrUkFEQlVIalJVUEZBZFk0a0lLejF1ZnpqZy9uUjkvdG5hNHYzV1NsNk5kNWRsb0hmWEpyN25VejBPYVdJTDMvM0o5R2Y0N1hELytuakwxelJCR0V5bVF3ZXJ3OVB2dlEyNmxvNkVReUZZRGJxb2ROR0JuT1F5Mlc0OTliamtndjMrdFl1UFB2cUdZeFB6VUNwVkdCdmVUSHV1dmtvNVBOdW1Gak5SbFNYRitQc3BXYko1dzZQVGVKY1hRdmFld1l3UEQ2SlVDZ01oVnlPeXBJQzNIZmJ1NkJhRUZJTzdDcU5DUWlKUGc5RWE0a0JnV2liRVNIQzQvWEM0L1hHWFMvSUJHaFVhcWhVS2lpVktxaFV5c2pQaXRsL0s1VlFLaFNRS3hTUXkyUlF5T1dRS3hSeDc2S3RoWnQvK0ViMDUzaHR4ai96dTdvcm1zeEtMaFBnOEFYeEQ2KzE0bVRiS0FLaE1OSU42bWd6RzZWY2hrZHVLSk5jdEw3U01ZYnZ2ZG1Pdm1rUE5BbzViaTlMeDZldks0bTVzTTR5YVhCN1dUcWViQmlVZkc3SGhBdFBOdzdoYk44a09pZmNDTXhlek41UWxJSkhiaWlUTkkrNW96d2pKaUFrK2p3SUFKNXZHY0czWG11Rnl4L0VvVndidm54ck9ZenEySytKeStIZ2phNXhmTzJsWmt4Ni9EaVlZOFhYYnErQVNSTWJEdmRtV2FDVXk2SjlDTmJxWE00bkV3VFVEOC9nNzA2Mm9HM2NDYU5hZ1k4Y0tzQURWVG1TYlk4VjJHSUNRcUxQNlZLRzNBRjgrcFZ1L0w1bElpSDdXNHJWWWtGaFFlR2FmODU2RVJHNW1PN3NHNG91bTNhNE1PMXdBUUIybFJUQ2FqYkd2S2UxdXg4L2UvS2x5Sk5NUk83K242bHRRcXJOak9NSGRzZHN1NnVrSUNZZ0JJSWgvT0twazZodDdwRFVFZ3lGVU5QVURydlZoRnVPN1k5Wmw1ZTE4aWVGUkJzTkF3SVJ4UkREU3dlSWVBUUFna3dHdVVJT3VVd0JRUUJrTWdFQ1pCQUVRQkJrczMyb04xNXpDaEhBWjU2cHc0V0JxZWl5WWFjdjJvbjFocUlVWkpwaWg1azkwenVKenoxYkYrMnc2dzJHOEhqOUFQS3RXanhZblJ1ejdmVkZLVEVYdGI1UUdKOS9yZ0V2dFVsSE9nbUV3bmkrWlFRNVppMCtlamoyZ201M2hrbXlmU0lOT2J6NHlvdU5DTTRlMUZ2ZDQvajNkN3J3MFBGaXliYVRIaisrOEZ3RHZMUE5NTjdwbThTUHpuVGhyNjR0aWRsT0lST1FhOWFpWXlKeTRaYm9jeG5QcU11SGg1Nm9qVDROY1BpQytNN3JiYWhJTjBuT1laSGRzT1MrMXBJbkdFYk5xQnZ2eHRUeUd5ZkExb2tIUUV0SGIwdzRXS2l5cEVDeTdOWFROZEZ3TUY5SDc1QWtJR1NtMldOZSt3T0J1T0VBQU9ReUdTd21ROXdSa0V5R2pmZjNqbWlsR0JDSTZLcUpBTVJ3R0dGL0dBRXNOWVRxeHZ2Q2ZMdDdQQ1ljTEhUZGpsVEpzcCtjNjBHOFB0bm4rNmNsRjdXbEtiRVhvWjVBS0c0NEFDSVgxT2xHRFFJaDZjNVRKWjE1RSt2cHhxRm9PTGpzdGM3eHVBSGhpZnJCYURpNDdLMnVDZnpWdGRMOUd1WTlnVWowdVl6bnNicUJtS1pDbC8zLzl1NHV0dXJ5amdQNEQzcWd2TFJ5ZUdtbENxaFJwOEFZRTNTNG9kbGl0aVZ6bTdvc09oS1RMVXQwRjB1MlhiRzVtMTF1THBwNTQzYWhteGZUUkpOTkhVNlhiUkNjb2dncXI0SVdxVWd0WUMwdGJXbHBDejN0MlFYNmwvYWN2dEhUZ3djK244di9lZmsvK1pHVTUzdit6L043TnRZMTVRU0VXZFA4RjFpSzNqMTRhTmpYRjh5ZmwzUHRucnR1SGZYM1Y4eVlOc1QxNlhIdGxZdGlZVTFWVk0xSngreUxLbUpXNWN3aG41Nlc1OWxuQUtYQ1gwZmdndlphL2ZCTFBCWlhWK1pjZS9pTzVYbmVtZC9zNmZrbkNiT25UNDJicjVnYlN5NnVqTXRtejRpYXltbFJYVkUrWk9lcG1Ybld4QmRTZld0WHpyWG1FN210UUNNaTNtczVrWE90YVlqM2xwK3hQMkdpYW5tbS9VYzc4MTV2YU8vT3VUWjRyd21sb2JWOStJNVdsZVA4NVg1d0U0ZXBVMUp4NjlkV3hmWExyaG13WDJFa3hWbDBDUk5EUUFBdWFCOTJETCtVcW1ybStINEZITnpLZFBxVXN2alo2aXZqdGlVMXczYmFHV3lpSnh0dFBibFBmb1pxclpydnZVT2UrM0RHd0F0ZHkzeE9EakdPWXJTSnBUaDZSK2d3TkpaSi9FaW1wRkp4ejEzZmpvVTF1VSsvbWx2Ym82WDFlQnhyNzRncHFiSzRmdGsxQmJzdm5Hc0NBbkJCRzJuaU9KcEo2V2lWcHliSEgrOVlIa3N1enQxUDBORFdIUTN0WFhIa2VFOU1MWnNjdDQyaTlXcXBLV1F0WVNnblQvWG10Qkg5NjdQcjQ1MzM2c2Y4WGF0WExzMEpCeTF0eCtQeGY2eVBqNW8vM2JCKzllV1hDZ2ljVndRRWdHR2NPTldYMDhsbjdRdDdZdFA3eldQK3JqWExGK1NFZzBQdDNmR3JmKzBac0d4bjFhSTU1MlZBS0dRdE9YOE10YXp1YkRXM3RzZUMrUU1uOVpkVXp6bXJnTEE4endGcEcxN2RQaUFjUkVTa0s4ZS80YjNRZFlEeEtOeHpPSURQZ0xJQy95ZWJiKzM2YURiTDV2UE5QQWVrUGZyNndadzEvUmNYWUVOeW9ldFFDSVdzNWJud1dheHBxZW5MY3hEWW5IUmhPM1FkYU1qdGRIWGpkVXVpY3ViMFlUK1hTcFZGeFl5Qjc1bWJaMnladm9GTG5DWlBtaFJmV243dG1NWllqRHJBZUFnSVFNa2EzSFVuNHZUSnU0VzAvVkJ1aDZQdkw3c2s1czRZZmozOTFMTEpPWnRxRitRWjIrQzErNU1uVFlvN1JqaWxlTEJpMUtFUUNsbkxpVllxTlMwMVhkMjVlMzVXcjF3YTZZdE9COFY4SFlqR2F0dWVkMlB3djE3RmpPbngwN3R2anhWTHI0NlpaM1FwbWpJbEZZdHFxdU1icTFmRzJudnVpc3NYekIvNHdUd2R0bTc1OG5VeDUrTnpGbVpWem93MTM3a2w1NG5GU0lwUkJ4Z1BTNHlBa3RYVzNSdnpCbTE4WGJOOFFieDZzQ1VhTzNwaWNYVmx2Tk0wZk1lVGtieFEyeGgzcjFnNFlKUHduQmxUNHk5M3JvaEh0aDZNemZVdDBkWjlldFB1dEZSWlhEVnZabnpsc3JueDNTWHo0NkZOZGJHeDdtanl1V3llMmNhUHI3OHM5alYxeHVIajNWRmRVUjYvdU9tcVdKS24yODl3aWxHSFFpaGtMU2RhcWRTMDFCeHFiSTdGVnk0YWNHM2U3Rm54eTUrc2lVd21FMU5TcWZqMWczOGUxejJhV3RyaXpkMjFjY01YQnY2cW43Nm9JdTc4MWxjaklpS1Q2WXRzWkdOS2F2aHBVR1B6c1ZoWVV6M2dXazNWbkZoNzd3L2lWRzhtT1QwNW04Mk82YkRJWXRRQnhrTkFBRXBXYlZOSDNIVEZ3RU9ORnFhbng3TS91akZPWmZxalBEVTVibno0ZitPNngvdkhUc1J6ZXorTTI1Y08zQk13djNKYS9PYnJweWNncC9yNkk1djk5SlRob2J6WGNpS1dEdHFEY1BXOGluajZoNnVpdTdjdk9UMjVQNXNkMDNya1l0U2hFQXBaeTRsV0tqVXROVysrdFM5blloeHh1dG5WU0pQMXNmam5pMXVpYW00NkxyOTBmdDdYVTZOc2NidDFWMjFPUVBoRUVnNGk0cFUzOThUTk55ekwrNzU4aWxVSE9GdVdHQUVsYTZoVGRTZEZZU2VZRDIycWkxMGZ0Zy81K3RTeXlhTzYzN043amd6NTJpZmhJQnNSVCs0Yy9pQ293WXBWaDBJb1ZDMG5XaW5WdEpTOFhWY2ZiK3l1bmZENzlQWm00ckcvL1R1MjdIdzc3d25LK1p6bzdvbTI0d1BQMGRpMjU5MTQ0NjE5UTM2bVA1dU41elpzSHZId3RzR0tWUWM0Vy83S0FTWHI1ZmViWTkzZS9CTzVRdXJKOU1YUDErMktwOTg2SFAyam5HeTA5ZlJHNC9HQjY0eWZmNmR4eUlsbnhPbkp4b012N1k4dEh3eC9lTnRneGFwRElSU3FsaE90bEdwYWFwNzU3eXZ4NVBNYm82NytjSFIxbjR6K2JEWjZlek54OUZoYnZMYmo3WUxkcHplVGlYVWJOc2NmSHZ0N2JOeXlJK29QZnhRbnVudWlQNXVOdnY3KzZPbzVHVWVhV21MNzN2M3gxUE12eHU4ZmVTb09OZVl1WTN2bVA1dmlpWFViWXYvQnc5SFZjM3E4blYzZHNYdmZnZmpURSt0aXk4NnpHM094NmdCbnczTXNvS1Q5N3NWOThjYWgxcmg5U1UxOHJxb2lLc3RUY2FxdlB6N3FPQm12TjdTTy9BV2pkRExUSHcrOHREK2UyblVvYnIxbWZxeGNrSTVGczJmRVJlV3A2TTlHZEozS1JHUEh5YWhyNll3dEh4eUxsdyswUkUrZUE1MSt1M0ZmYkQ3WUV0LzcvQ1d4dUxveUtzcFQwZGJkR3p1T3RNWGoyeHVpdHFramJsZzRlOHpqSzFZZENxRlF0WnhvcFZUVFVyTzc5a0RzcmowdzR2c0tzUTYvdWJVOTFyK3lMZGJIdHJQK2pyMzdEOGJlL1FlSGZMMnUvdkJaalhXMGRZQmltM1RmQTQrTzdpY2NnSEc2LytqOFdMV3dkTnBhd2tUYTJ0QVo5MVUxVHZoOVpxZlRzZUtMMTBWRVJGdGJXMnpidVdQQzd3bVVqdnZYM3B1ejZjMFNJd0FBSUNFZ0FBQUFDUUVCQUFCSUNBZ0FBRUJDUUFBQUFCSUNBZ0FBa0JBUUFBQ0FoSUFBQUFBa0JBUUFBQ0NST3RjREFBQ0tJNTFPeDhxUFQxWG0vT1NrYkFwQlFBQ0FDMGc2blQ3WFF3QSs0eXd4QWdBQUVwNGdBTUI1cktPek03WmJkZ0tNZ1lBQUFPZXhUQ1lUclcxdDUzb1lRQW14eEFnQUFFZ0lDQUFBUUVKQUFBQUFFZ0lDQUFDUUVCQUFBSUNFZ0FBQUFDUUVCQUFBSU9FY0JLQ290alowbnVzaEFBRERFQkNBb3JtdnF2RmNEd0VBR0lFbFJnQUFRRUpBQUFBQUVnSUNBQUNRRUJBQUFJQ0VnQUFBQUNRRUJBQUFJQ0VnQUFBQUNRRUJBQUJJQ0FnQUFFQkNRQUFBQUJJQ0FnQUFrQkFRQUFDQWhJQUFBQUFrQkFRQUFDQWhJQUFBQUFrQkFRQUFTQWdJQUFCQVFrQUFBQUFTQWdJQUFKQVFFQUFBZ0lTQUFBQUFKQVFFQUFBZ0lTQUFBQUFKQVFFQUFFZ0lDQUFBUUVKQUFBQUFFZ0lDQUFDUUVCQUFBSUNFZ0FBQUFDUUVCQUFBSUNFZ0FBQUFDUUVCQUFCSUNBZ0FBRUJDUUFBQUFCSUNBZ0FBa0JBUUFBQ0FoSUFBQUFBa0JBUUFBQ0FoSUFBQUFBa0JBUUFBU0FnSUFBQkFRa0FBQUFBU0FnSUFBQUFBQUFBQUFBQUFBREFhL3dlNmpxUWZwQThOZUFBQUFBQkpSVTVFcmtKZ2dnPT0iLAogICAiVGhlbWUiIDogIiIsCiAgICJUeXBlIiA6ICJtaW5kIiwKICAgIlZlcnNpb24iIDogIjEwIgp9Cg=="/>
    </extobj>
  </extobjs>
</s:customData>
</file>

<file path=customXml/itemProps16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2349</Words>
  <Application>WPS 演示</Application>
  <PresentationFormat/>
  <Paragraphs>359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汉仪旗黑-85S</vt:lpstr>
      <vt:lpstr>黑体</vt:lpstr>
      <vt:lpstr>Arial Black</vt:lpstr>
      <vt:lpstr>华文隶书</vt:lpstr>
      <vt:lpstr>方正粗黑宋简体</vt:lpstr>
      <vt:lpstr>华文新魏</vt:lpstr>
      <vt:lpstr>Arial Rounded MT Bold</vt:lpstr>
      <vt:lpstr>微软雅黑 Light</vt:lpstr>
      <vt:lpstr>Calibri</vt:lpstr>
      <vt:lpstr>Arial Unicode MS</vt:lpstr>
      <vt:lpstr>Times New Roman</vt:lpstr>
      <vt:lpstr>1_Office 主题​​</vt:lpstr>
      <vt:lpstr>PowerPoint 演示文稿</vt:lpstr>
      <vt:lpstr>PowerPoint 演示文稿</vt:lpstr>
      <vt:lpstr>词汇学习的课标目标</vt:lpstr>
      <vt:lpstr>PowerPoint 演示文稿</vt:lpstr>
      <vt:lpstr>词汇学习中的常见问题</vt:lpstr>
      <vt:lpstr>PowerPoint 演示文稿</vt:lpstr>
      <vt:lpstr>解决办法 1</vt:lpstr>
      <vt:lpstr> </vt:lpstr>
      <vt:lpstr>PowerPoint 演示文稿</vt:lpstr>
      <vt:lpstr>PowerPoint 演示文稿</vt:lpstr>
      <vt:lpstr>PowerPoint 演示文稿</vt:lpstr>
      <vt:lpstr>PowerPoint 演示文稿</vt:lpstr>
      <vt:lpstr>Unit 4  Amazing art </vt:lpstr>
      <vt:lpstr>PowerPoint 演示文稿</vt:lpstr>
      <vt:lpstr>4.词汇学习分层、分步进行</vt:lpstr>
      <vt:lpstr>Unit 4  Amazing art</vt:lpstr>
      <vt:lpstr>PowerPoint 演示文稿</vt:lpstr>
      <vt:lpstr>PowerPoint 演示文稿</vt:lpstr>
      <vt:lpstr>PowerPoint 演示文稿</vt:lpstr>
      <vt:lpstr>5.定期复习，增加泛读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gavin</cp:lastModifiedBy>
  <cp:revision>67</cp:revision>
  <dcterms:created xsi:type="dcterms:W3CDTF">2021-05-24T12:52:00Z</dcterms:created>
  <dcterms:modified xsi:type="dcterms:W3CDTF">2021-06-02T06:57:22Z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6230A36E7932406285BABAE579EC379B</vt:lpwstr>
  </property>
  <property fmtid="{D5CDD505-2E9C-101B-9397-08002B2CF9AE}" pid="4" name="KSOSaveFontToCloudKey">
    <vt:lpwstr>243649569_btnclosed</vt:lpwstr>
  </property>
</Properties>
</file>