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39"/>
  </p:handoutMasterIdLst>
  <p:sldIdLst>
    <p:sldId id="377" r:id="rId3"/>
    <p:sldId id="446" r:id="rId5"/>
    <p:sldId id="456" r:id="rId6"/>
    <p:sldId id="547" r:id="rId7"/>
    <p:sldId id="444" r:id="rId8"/>
    <p:sldId id="490" r:id="rId9"/>
    <p:sldId id="447" r:id="rId10"/>
    <p:sldId id="455" r:id="rId11"/>
    <p:sldId id="501" r:id="rId12"/>
    <p:sldId id="541" r:id="rId13"/>
    <p:sldId id="544" r:id="rId14"/>
    <p:sldId id="545" r:id="rId15"/>
    <p:sldId id="546" r:id="rId16"/>
    <p:sldId id="491" r:id="rId17"/>
    <p:sldId id="540" r:id="rId18"/>
    <p:sldId id="450" r:id="rId19"/>
    <p:sldId id="451" r:id="rId20"/>
    <p:sldId id="453" r:id="rId21"/>
    <p:sldId id="492" r:id="rId22"/>
    <p:sldId id="452" r:id="rId23"/>
    <p:sldId id="494" r:id="rId24"/>
    <p:sldId id="495" r:id="rId25"/>
    <p:sldId id="493" r:id="rId26"/>
    <p:sldId id="496" r:id="rId27"/>
    <p:sldId id="570" r:id="rId28"/>
    <p:sldId id="571" r:id="rId29"/>
    <p:sldId id="572" r:id="rId30"/>
    <p:sldId id="573" r:id="rId31"/>
    <p:sldId id="574" r:id="rId32"/>
    <p:sldId id="387" r:id="rId33"/>
    <p:sldId id="543" r:id="rId34"/>
    <p:sldId id="578" r:id="rId35"/>
    <p:sldId id="577" r:id="rId36"/>
    <p:sldId id="579" r:id="rId37"/>
    <p:sldId id="580" r:id="rId38"/>
  </p:sldIdLst>
  <p:sldSz cx="9144000" cy="5715000" type="screen16x10"/>
  <p:notesSz cx="6858000" cy="9144000"/>
  <p:embeddedFontLs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微软雅黑" panose="020B0503020204020204" pitchFamily="34" charset="-122"/>
      <p:regular r:id="rId48"/>
    </p:embeddedFont>
    <p:embeddedFont>
      <p:font typeface="方正粗黑宋简体" panose="02000000000000000000" charset="-122"/>
      <p:regular r:id="rId49"/>
    </p:embeddedFont>
    <p:embeddedFont>
      <p:font typeface="黑体" panose="02010609060101010101" charset="-122"/>
      <p:regular r:id="rId50"/>
    </p:embeddedFont>
    <p:embeddedFont>
      <p:font typeface="幼圆" panose="02010509060101010101" charset="-122"/>
      <p:regular r:id="rId51"/>
    </p:embeddedFont>
    <p:embeddedFont>
      <p:font typeface="Calibri" panose="020F0502020204030204" charset="0"/>
      <p:regular r:id="rId52"/>
      <p:bold r:id="rId53"/>
      <p:italic r:id="rId54"/>
      <p:boldItalic r:id="rId55"/>
    </p:embeddedFont>
    <p:embeddedFont>
      <p:font typeface="楷体" panose="02010609060101010101" charset="-122"/>
      <p:regular r:id="rId56"/>
    </p:embeddedFont>
  </p:embeddedFontLst>
  <p:custDataLst>
    <p:tags r:id="rId57"/>
  </p:custDataLst>
  <p:defaultTextStyle>
    <a:defPPr>
      <a:defRPr lang="en-US"/>
    </a:defPPr>
    <a:lvl1pPr marL="0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5130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0260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15390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1988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2501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3014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3527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40405" algn="l" defTabSz="4051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xuan Zeng" initials="x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EBFE0"/>
    <a:srgbClr val="0868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5" autoAdjust="0"/>
    <p:restoredTop sz="98896" autoAdjust="0"/>
  </p:normalViewPr>
  <p:slideViewPr>
    <p:cSldViewPr snapToGrid="0" snapToObjects="1">
      <p:cViewPr>
        <p:scale>
          <a:sx n="66" d="100"/>
          <a:sy n="66" d="100"/>
        </p:scale>
        <p:origin x="-312" y="-1656"/>
      </p:cViewPr>
      <p:guideLst>
        <p:guide orient="horz" pos="142"/>
        <p:guide pos="148"/>
        <p:guide pos="54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7" Type="http://schemas.openxmlformats.org/officeDocument/2006/relationships/tags" Target="tags/tag4.xml"/><Relationship Id="rId56" Type="http://schemas.openxmlformats.org/officeDocument/2006/relationships/font" Target="fonts/font13.fntdata"/><Relationship Id="rId55" Type="http://schemas.openxmlformats.org/officeDocument/2006/relationships/font" Target="fonts/font12.fntdata"/><Relationship Id="rId54" Type="http://schemas.openxmlformats.org/officeDocument/2006/relationships/font" Target="fonts/font11.fntdata"/><Relationship Id="rId53" Type="http://schemas.openxmlformats.org/officeDocument/2006/relationships/font" Target="fonts/font10.fntdata"/><Relationship Id="rId52" Type="http://schemas.openxmlformats.org/officeDocument/2006/relationships/font" Target="fonts/font9.fntdata"/><Relationship Id="rId51" Type="http://schemas.openxmlformats.org/officeDocument/2006/relationships/font" Target="fonts/font8.fntdata"/><Relationship Id="rId50" Type="http://schemas.openxmlformats.org/officeDocument/2006/relationships/font" Target="fonts/font7.fntdata"/><Relationship Id="rId5" Type="http://schemas.openxmlformats.org/officeDocument/2006/relationships/slide" Target="slides/slide2.xml"/><Relationship Id="rId49" Type="http://schemas.openxmlformats.org/officeDocument/2006/relationships/font" Target="fonts/font6.fntdata"/><Relationship Id="rId48" Type="http://schemas.openxmlformats.org/officeDocument/2006/relationships/font" Target="fonts/font5.fntdata"/><Relationship Id="rId47" Type="http://schemas.openxmlformats.org/officeDocument/2006/relationships/font" Target="fonts/font4.fntdata"/><Relationship Id="rId46" Type="http://schemas.openxmlformats.org/officeDocument/2006/relationships/font" Target="fonts/font3.fntdata"/><Relationship Id="rId45" Type="http://schemas.openxmlformats.org/officeDocument/2006/relationships/font" Target="fonts/font2.fntdata"/><Relationship Id="rId44" Type="http://schemas.openxmlformats.org/officeDocument/2006/relationships/font" Target="fonts/font1.fntdata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8AD1F4-EB9B-8D4C-8330-A7FD24F71DA8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FAAED-601C-2E42-A5D2-7D875446EB6B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B5DB0-7631-C740-8B9A-54252701A623}" type="datetimeFigureOut">
              <a:rPr lang="en-US" smtClean="0"/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  <a:endParaRPr lang="es-ES_tradnl" smtClean="0"/>
          </a:p>
          <a:p>
            <a:pPr lvl="1"/>
            <a:r>
              <a:rPr lang="es-ES_tradnl" smtClean="0"/>
              <a:t>Second level</a:t>
            </a:r>
            <a:endParaRPr lang="es-ES_tradnl" smtClean="0"/>
          </a:p>
          <a:p>
            <a:pPr lvl="2"/>
            <a:r>
              <a:rPr lang="es-ES_tradnl" smtClean="0"/>
              <a:t>Third level</a:t>
            </a:r>
            <a:endParaRPr lang="es-ES_tradnl" smtClean="0"/>
          </a:p>
          <a:p>
            <a:pPr lvl="3"/>
            <a:r>
              <a:rPr lang="es-ES_tradnl" smtClean="0"/>
              <a:t>Fourth level</a:t>
            </a:r>
            <a:endParaRPr lang="es-ES_tradnl" smtClean="0"/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955A8-62FB-E247-BFB6-6D96B50CB5D7}" type="slidenum">
              <a:rPr lang="en-US" smtClean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5130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0260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15390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1988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2501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3014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3527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40405" algn="l" defTabSz="40513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p>
            <a:fld id="{A86955A8-62FB-E247-BFB6-6D96B50CB5D7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0D393E-42E0-4732-BB5D-7C26C018EBB2}" type="datetime1">
              <a:rPr lang="zh-CN" altLang="en-US" smtClean="0"/>
            </a:fld>
            <a:endParaRPr lang="zh-CN" altLang="en-US" sz="120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3B3F2A2-F1C3-461B-89B8-8B7DEA0A3800}" type="slidenum">
              <a:rPr lang="zh-CN" altLang="en-US" smtClean="0"/>
            </a:fld>
            <a:endParaRPr lang="zh-CN" alt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0450A-354E-44BD-BC39-CF81CF2652C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883958" y="2156436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2883958" y="2642936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2883961" y="1967249"/>
            <a:ext cx="3381371" cy="36000"/>
            <a:chOff x="428625" y="3767667"/>
            <a:chExt cx="3263900" cy="69400"/>
          </a:xfrm>
        </p:grpSpPr>
        <p:sp>
          <p:nvSpPr>
            <p:cNvPr id="2" name="Rectangle 1"/>
            <p:cNvSpPr/>
            <p:nvPr userDrawn="1"/>
          </p:nvSpPr>
          <p:spPr>
            <a:xfrm>
              <a:off x="428625" y="3767667"/>
              <a:ext cx="815975" cy="6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1244600" y="3767667"/>
              <a:ext cx="815975" cy="6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060575" y="3767667"/>
              <a:ext cx="815975" cy="6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876550" y="3767667"/>
              <a:ext cx="815975" cy="6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899304" y="3003414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Iconic li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467786" y="14417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995892" y="1786533"/>
            <a:ext cx="1760008" cy="21732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2136158"/>
            <a:ext cx="2303461" cy="19532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</a:t>
            </a:r>
            <a:r>
              <a:rPr lang="en-US" dirty="0" smtClean="0"/>
              <a:t> </a:t>
            </a:r>
            <a:r>
              <a:rPr lang="en-US" dirty="0" err="1" smtClean="0"/>
              <a:t>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males </a:t>
            </a:r>
            <a:r>
              <a:rPr lang="en-US" dirty="0" err="1" smtClean="0"/>
              <a:t>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995892" y="1437161"/>
            <a:ext cx="176000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Chort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3401486" y="14417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3929592" y="1786533"/>
            <a:ext cx="1760008" cy="21732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3386139" y="2136158"/>
            <a:ext cx="2303461" cy="19532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</a:t>
            </a:r>
            <a:r>
              <a:rPr lang="en-US" dirty="0" smtClean="0"/>
              <a:t> </a:t>
            </a:r>
            <a:r>
              <a:rPr lang="en-US" dirty="0" err="1" smtClean="0"/>
              <a:t>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males </a:t>
            </a:r>
            <a:r>
              <a:rPr lang="en-US" dirty="0" err="1" smtClean="0"/>
              <a:t>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3929592" y="1437161"/>
            <a:ext cx="176000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Chort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6381224" y="14417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6909330" y="1786533"/>
            <a:ext cx="1760008" cy="21732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62" hasCustomPrompt="1"/>
          </p:nvPr>
        </p:nvSpPr>
        <p:spPr>
          <a:xfrm>
            <a:off x="6365877" y="2136158"/>
            <a:ext cx="2303461" cy="195324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</a:t>
            </a:r>
            <a:r>
              <a:rPr lang="en-US" dirty="0" smtClean="0"/>
              <a:t> </a:t>
            </a:r>
            <a:r>
              <a:rPr lang="en-US" dirty="0" err="1" smtClean="0"/>
              <a:t>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males </a:t>
            </a:r>
            <a:r>
              <a:rPr lang="en-US" dirty="0" err="1" smtClean="0"/>
              <a:t>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6909330" y="1437161"/>
            <a:ext cx="1760008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Chort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cxnSp>
        <p:nvCxnSpPr>
          <p:cNvPr id="50" name="Straight Connector 49"/>
          <p:cNvCxnSpPr/>
          <p:nvPr userDrawn="1"/>
        </p:nvCxnSpPr>
        <p:spPr>
          <a:xfrm>
            <a:off x="3086100" y="1437161"/>
            <a:ext cx="0" cy="2649138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 userDrawn="1"/>
        </p:nvCxnSpPr>
        <p:spPr>
          <a:xfrm>
            <a:off x="6019800" y="1437161"/>
            <a:ext cx="0" cy="2649138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Iconic li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37912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38293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06500" y="42279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45491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2" name="Rounded Rectangle 71"/>
          <p:cNvSpPr/>
          <p:nvPr userDrawn="1"/>
        </p:nvSpPr>
        <p:spPr>
          <a:xfrm>
            <a:off x="3401486" y="37912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462342" y="38293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165600" y="42279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39" y="45491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6" name="Rounded Rectangle 75"/>
          <p:cNvSpPr/>
          <p:nvPr userDrawn="1"/>
        </p:nvSpPr>
        <p:spPr>
          <a:xfrm>
            <a:off x="6378577" y="37912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9433" y="38293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132638" y="42279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7" y="45491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206500" y="37950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  <a:endParaRPr lang="es-ES_tradnl" dirty="0" smtClean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165600" y="37950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  <a:endParaRPr lang="es-ES_tradnl" dirty="0" smtClean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132638" y="37950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14294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54138" y="12869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54139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452438" y="26613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13294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354138" y="25188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354139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452438" y="38932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13294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354138" y="37507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354139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8029576" y="15437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090432" y="15818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16476" y="14012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816477" y="18018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8029576" y="27756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8090432" y="28137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816476" y="26331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4816477" y="30337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8029576" y="40075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8090432" y="40456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816476" y="3865033"/>
            <a:ext cx="3090862" cy="36679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4816477" y="42656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7039" y="1388534"/>
            <a:ext cx="1574804" cy="1574804"/>
          </a:xfrm>
          <a:custGeom>
            <a:avLst/>
            <a:gdLst/>
            <a:ahLst/>
            <a:cxnLst/>
            <a:rect l="l" t="t" r="r" b="b"/>
            <a:pathLst>
              <a:path w="2133600" h="2133600">
                <a:moveTo>
                  <a:pt x="355607" y="0"/>
                </a:moveTo>
                <a:lnTo>
                  <a:pt x="1777993" y="0"/>
                </a:lnTo>
                <a:cubicBezTo>
                  <a:pt x="1974389" y="0"/>
                  <a:pt x="2133600" y="159211"/>
                  <a:pt x="2133600" y="355607"/>
                </a:cubicBezTo>
                <a:lnTo>
                  <a:pt x="2133600" y="1777993"/>
                </a:lnTo>
                <a:cubicBezTo>
                  <a:pt x="2133600" y="1974389"/>
                  <a:pt x="1974389" y="2133600"/>
                  <a:pt x="1777993" y="2133600"/>
                </a:cubicBezTo>
                <a:lnTo>
                  <a:pt x="355607" y="2133600"/>
                </a:lnTo>
                <a:cubicBezTo>
                  <a:pt x="159211" y="2133600"/>
                  <a:pt x="0" y="1974389"/>
                  <a:pt x="0" y="1777993"/>
                </a:cubicBezTo>
                <a:lnTo>
                  <a:pt x="0" y="355607"/>
                </a:lnTo>
                <a:cubicBezTo>
                  <a:pt x="0" y="159211"/>
                  <a:pt x="159211" y="0"/>
                  <a:pt x="355607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8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039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004133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2594505" y="1388534"/>
            <a:ext cx="1574804" cy="1574804"/>
          </a:xfrm>
          <a:custGeom>
            <a:avLst/>
            <a:gdLst/>
            <a:ahLst/>
            <a:cxnLst/>
            <a:rect l="l" t="t" r="r" b="b"/>
            <a:pathLst>
              <a:path w="2133600" h="2133600">
                <a:moveTo>
                  <a:pt x="355607" y="0"/>
                </a:moveTo>
                <a:lnTo>
                  <a:pt x="1777993" y="0"/>
                </a:lnTo>
                <a:cubicBezTo>
                  <a:pt x="1974389" y="0"/>
                  <a:pt x="2133600" y="159211"/>
                  <a:pt x="2133600" y="355607"/>
                </a:cubicBezTo>
                <a:lnTo>
                  <a:pt x="2133600" y="1777993"/>
                </a:lnTo>
                <a:cubicBezTo>
                  <a:pt x="2133600" y="1974389"/>
                  <a:pt x="1974389" y="2133600"/>
                  <a:pt x="1777993" y="2133600"/>
                </a:cubicBezTo>
                <a:lnTo>
                  <a:pt x="355607" y="2133600"/>
                </a:lnTo>
                <a:cubicBezTo>
                  <a:pt x="159211" y="2133600"/>
                  <a:pt x="0" y="1974389"/>
                  <a:pt x="0" y="1777993"/>
                </a:cubicBezTo>
                <a:lnTo>
                  <a:pt x="0" y="355607"/>
                </a:lnTo>
                <a:cubicBezTo>
                  <a:pt x="0" y="159211"/>
                  <a:pt x="159211" y="0"/>
                  <a:pt x="355607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2594504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2594504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2594505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3171599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4846635" y="1388534"/>
            <a:ext cx="1574804" cy="1574804"/>
          </a:xfrm>
          <a:custGeom>
            <a:avLst/>
            <a:gdLst/>
            <a:ahLst/>
            <a:cxnLst/>
            <a:rect l="l" t="t" r="r" b="b"/>
            <a:pathLst>
              <a:path w="2133600" h="2133600">
                <a:moveTo>
                  <a:pt x="355607" y="0"/>
                </a:moveTo>
                <a:lnTo>
                  <a:pt x="1777993" y="0"/>
                </a:lnTo>
                <a:cubicBezTo>
                  <a:pt x="1974389" y="0"/>
                  <a:pt x="2133600" y="159211"/>
                  <a:pt x="2133600" y="355607"/>
                </a:cubicBezTo>
                <a:lnTo>
                  <a:pt x="2133600" y="1777993"/>
                </a:lnTo>
                <a:cubicBezTo>
                  <a:pt x="2133600" y="1974389"/>
                  <a:pt x="1974389" y="2133600"/>
                  <a:pt x="1777993" y="2133600"/>
                </a:cubicBezTo>
                <a:lnTo>
                  <a:pt x="355607" y="2133600"/>
                </a:lnTo>
                <a:cubicBezTo>
                  <a:pt x="159211" y="2133600"/>
                  <a:pt x="0" y="1974389"/>
                  <a:pt x="0" y="1777993"/>
                </a:cubicBezTo>
                <a:lnTo>
                  <a:pt x="0" y="355607"/>
                </a:lnTo>
                <a:cubicBezTo>
                  <a:pt x="0" y="159211"/>
                  <a:pt x="159211" y="0"/>
                  <a:pt x="355607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846634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846634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846635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423729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7107234" y="1388534"/>
            <a:ext cx="1574804" cy="1574804"/>
          </a:xfrm>
          <a:custGeom>
            <a:avLst/>
            <a:gdLst/>
            <a:ahLst/>
            <a:cxnLst/>
            <a:rect l="l" t="t" r="r" b="b"/>
            <a:pathLst>
              <a:path w="2133600" h="2133600">
                <a:moveTo>
                  <a:pt x="355607" y="0"/>
                </a:moveTo>
                <a:lnTo>
                  <a:pt x="1777993" y="0"/>
                </a:lnTo>
                <a:cubicBezTo>
                  <a:pt x="1974389" y="0"/>
                  <a:pt x="2133600" y="159211"/>
                  <a:pt x="2133600" y="355607"/>
                </a:cubicBezTo>
                <a:lnTo>
                  <a:pt x="2133600" y="1777993"/>
                </a:lnTo>
                <a:cubicBezTo>
                  <a:pt x="2133600" y="1974389"/>
                  <a:pt x="1974389" y="2133600"/>
                  <a:pt x="1777993" y="2133600"/>
                </a:cubicBezTo>
                <a:lnTo>
                  <a:pt x="355607" y="2133600"/>
                </a:lnTo>
                <a:cubicBezTo>
                  <a:pt x="159211" y="2133600"/>
                  <a:pt x="0" y="1974389"/>
                  <a:pt x="0" y="1777993"/>
                </a:cubicBezTo>
                <a:lnTo>
                  <a:pt x="0" y="355607"/>
                </a:lnTo>
                <a:cubicBezTo>
                  <a:pt x="0" y="159211"/>
                  <a:pt x="159211" y="0"/>
                  <a:pt x="355607" y="0"/>
                </a:cubicBez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7107233" y="3097909"/>
            <a:ext cx="1574804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7107233" y="3465879"/>
            <a:ext cx="1574804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7107234" y="3723989"/>
            <a:ext cx="1574804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7684328" y="4390901"/>
            <a:ext cx="493333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2298700" y="1388534"/>
            <a:ext cx="0" cy="3455999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>
            <a:off x="4508500" y="1388534"/>
            <a:ext cx="0" cy="3455999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 userDrawn="1"/>
        </p:nvCxnSpPr>
        <p:spPr>
          <a:xfrm>
            <a:off x="6769100" y="1388534"/>
            <a:ext cx="0" cy="3455999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"/>
                            </p:stCondLst>
                            <p:childTnLst>
                              <p:par>
                                <p:cTn id="7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00"/>
                            </p:stCondLst>
                            <p:childTnLst>
                              <p:par>
                                <p:cTn id="7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700"/>
                            </p:stCondLst>
                            <p:childTnLst>
                              <p:par>
                                <p:cTn id="9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00"/>
                            </p:stCondLst>
                            <p:childTnLst>
                              <p:par>
                                <p:cTn id="10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7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/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7039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27038" y="2861734"/>
            <a:ext cx="1465260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8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039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91434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2128841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2128840" y="2861734"/>
            <a:ext cx="146526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2128840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2128840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2128841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2693236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4" name="Picture Placeholder 2"/>
          <p:cNvSpPr>
            <a:spLocks noGrp="1"/>
          </p:cNvSpPr>
          <p:nvPr>
            <p:ph type="pic" sz="quarter" idx="45"/>
          </p:nvPr>
        </p:nvSpPr>
        <p:spPr>
          <a:xfrm>
            <a:off x="3830641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5" name="Rectangle 44"/>
          <p:cNvSpPr/>
          <p:nvPr userDrawn="1"/>
        </p:nvSpPr>
        <p:spPr>
          <a:xfrm>
            <a:off x="3830640" y="2861734"/>
            <a:ext cx="1465260" cy="10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3830640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3830640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3830641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49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395036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0" name="Picture Placeholder 2"/>
          <p:cNvSpPr>
            <a:spLocks noGrp="1"/>
          </p:cNvSpPr>
          <p:nvPr>
            <p:ph type="pic" sz="quarter" idx="50"/>
          </p:nvPr>
        </p:nvSpPr>
        <p:spPr>
          <a:xfrm>
            <a:off x="5519741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1" name="Rectangle 50"/>
          <p:cNvSpPr/>
          <p:nvPr userDrawn="1"/>
        </p:nvSpPr>
        <p:spPr>
          <a:xfrm>
            <a:off x="5519740" y="2861734"/>
            <a:ext cx="1465260" cy="10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5519740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5519740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4" name="Text Placeholder 2"/>
          <p:cNvSpPr>
            <a:spLocks noGrp="1"/>
          </p:cNvSpPr>
          <p:nvPr>
            <p:ph type="body" sz="quarter" idx="53" hasCustomPrompt="1"/>
          </p:nvPr>
        </p:nvSpPr>
        <p:spPr>
          <a:xfrm>
            <a:off x="5519741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6084136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55"/>
          </p:nvPr>
        </p:nvSpPr>
        <p:spPr>
          <a:xfrm>
            <a:off x="7216778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7216777" y="2861734"/>
            <a:ext cx="1465260" cy="10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7216777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216777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0" name="Text Placeholder 2"/>
          <p:cNvSpPr>
            <a:spLocks noGrp="1"/>
          </p:cNvSpPr>
          <p:nvPr>
            <p:ph type="body" sz="quarter" idx="58" hasCustomPrompt="1"/>
          </p:nvPr>
        </p:nvSpPr>
        <p:spPr>
          <a:xfrm>
            <a:off x="7216778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7781173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00"/>
                            </p:stCondLst>
                            <p:childTnLst>
                              <p:par>
                                <p:cTn id="74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2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00"/>
                            </p:stCondLst>
                            <p:childTnLst>
                              <p:par>
                                <p:cTn id="103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7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4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200"/>
                            </p:stCondLst>
                            <p:childTnLst>
                              <p:par>
                                <p:cTn id="1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700"/>
                            </p:stCondLst>
                            <p:childTnLst>
                              <p:par>
                                <p:cTn id="13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2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7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/>
      <p:bldP spid="3" grpId="0" animBg="1"/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animBg="1"/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/>
      <p:bldP spid="45" grpId="0" animBg="1"/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/>
      <p:bldP spid="51" grpId="0" animBg="1"/>
      <p:bldP spid="5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57" grpId="0" animBg="1"/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member 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7039" y="1371601"/>
            <a:ext cx="1465260" cy="1490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27038" y="2861734"/>
            <a:ext cx="1465260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072509"/>
            <a:ext cx="1465259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27038" y="3440479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27039" y="3698589"/>
            <a:ext cx="146525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91434" y="4365501"/>
            <a:ext cx="459016" cy="467234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2157413" y="1358901"/>
            <a:ext cx="29486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About</a:t>
            </a:r>
            <a:r>
              <a:rPr lang="es-ES_tradnl" dirty="0" smtClean="0"/>
              <a:t> Bryan</a:t>
            </a:r>
            <a:endParaRPr lang="es-ES_tradnl" dirty="0" smtClean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2157412" y="1760733"/>
            <a:ext cx="294868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2172758" y="2036545"/>
            <a:ext cx="2932641" cy="230982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  <a:p>
            <a:pPr marL="0" marR="0" lvl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733356" y="1358901"/>
            <a:ext cx="29486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Skills</a:t>
            </a:r>
            <a:endParaRPr lang="es-ES_tradnl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5733356" y="2231278"/>
            <a:ext cx="2948682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5733356" y="2834136"/>
            <a:ext cx="2948682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5733356" y="3445043"/>
            <a:ext cx="2948682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 userDrawn="1"/>
        </p:nvSpPr>
        <p:spPr>
          <a:xfrm>
            <a:off x="5733356" y="4092367"/>
            <a:ext cx="2948682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733355" y="195110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Photoshop</a:t>
            </a:r>
            <a:endParaRPr lang="es-ES_tradnl" dirty="0" smtClean="0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5733355" y="2568222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Illustrator</a:t>
            </a:r>
            <a:endParaRPr lang="es-ES_tradnl" dirty="0" smtClean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733355" y="316858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InDesign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733355" y="381628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Muse</a:t>
            </a:r>
            <a:endParaRPr lang="es-ES_tradnl" dirty="0" smtClean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5410200" y="1358901"/>
            <a:ext cx="0" cy="2989665"/>
          </a:xfrm>
          <a:prstGeom prst="line">
            <a:avLst/>
          </a:prstGeom>
          <a:ln w="3175" cmpd="sng">
            <a:solidFill>
              <a:schemeClr val="bg1">
                <a:lumMod val="85000"/>
              </a:schemeClr>
            </a:solidFill>
            <a:prstDash val="dash"/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/>
      <p:bldP spid="3" grpId="0" animBg="1"/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animBg="1"/>
      <p:bldP spid="73" grpId="0" animBg="1"/>
      <p:bldP spid="74" grpId="0" animBg="1"/>
      <p:bldP spid="7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member zo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7038" y="1143000"/>
            <a:ext cx="3268661" cy="4686299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267200" y="3680159"/>
            <a:ext cx="4398796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About</a:t>
            </a:r>
            <a:r>
              <a:rPr lang="es-ES_tradnl" dirty="0" smtClean="0"/>
              <a:t> Bryan</a:t>
            </a:r>
            <a:endParaRPr lang="es-ES_tradnl" dirty="0" smtClean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267201" y="4081991"/>
            <a:ext cx="439879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267199" y="4272366"/>
            <a:ext cx="4398797" cy="106163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  <p:sp>
        <p:nvSpPr>
          <p:cNvPr id="70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4267202" y="1066801"/>
            <a:ext cx="43989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Skills</a:t>
            </a:r>
            <a:endParaRPr lang="es-ES_tradnl" dirty="0" smtClean="0"/>
          </a:p>
        </p:txBody>
      </p:sp>
      <p:sp>
        <p:nvSpPr>
          <p:cNvPr id="71" name="Rectangle 70"/>
          <p:cNvSpPr/>
          <p:nvPr userDrawn="1"/>
        </p:nvSpPr>
        <p:spPr>
          <a:xfrm>
            <a:off x="4267202" y="1837578"/>
            <a:ext cx="2184398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/>
          <p:cNvSpPr/>
          <p:nvPr userDrawn="1"/>
        </p:nvSpPr>
        <p:spPr>
          <a:xfrm>
            <a:off x="4267202" y="2338836"/>
            <a:ext cx="2184398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/>
          <p:cNvSpPr/>
          <p:nvPr userDrawn="1"/>
        </p:nvSpPr>
        <p:spPr>
          <a:xfrm>
            <a:off x="4267202" y="2860843"/>
            <a:ext cx="2184398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/>
          <p:cNvSpPr/>
          <p:nvPr userDrawn="1"/>
        </p:nvSpPr>
        <p:spPr>
          <a:xfrm>
            <a:off x="4267202" y="3406567"/>
            <a:ext cx="2184398" cy="17999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4267201" y="155740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Photoshop</a:t>
            </a:r>
            <a:endParaRPr lang="es-ES_tradnl" dirty="0" smtClean="0"/>
          </a:p>
        </p:txBody>
      </p:sp>
      <p:sp>
        <p:nvSpPr>
          <p:cNvPr id="76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267201" y="2072922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Illustrator</a:t>
            </a:r>
            <a:endParaRPr lang="es-ES_tradnl" dirty="0" smtClean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267201" y="258438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InDesign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267201" y="3130489"/>
            <a:ext cx="146754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Muse</a:t>
            </a:r>
            <a:endParaRPr lang="es-ES_tradnl" dirty="0" smtClean="0"/>
          </a:p>
        </p:txBody>
      </p:sp>
      <p:sp>
        <p:nvSpPr>
          <p:cNvPr id="17" name="Freeform 16"/>
          <p:cNvSpPr/>
          <p:nvPr userDrawn="1"/>
        </p:nvSpPr>
        <p:spPr>
          <a:xfrm rot="1955458">
            <a:off x="-1565485" y="1667988"/>
            <a:ext cx="5663610" cy="1623404"/>
          </a:xfrm>
          <a:custGeom>
            <a:avLst/>
            <a:gdLst>
              <a:gd name="connsiteX0" fmla="*/ 4436533 w 4436533"/>
              <a:gd name="connsiteY0" fmla="*/ 164697 h 1756908"/>
              <a:gd name="connsiteX1" fmla="*/ 2302933 w 4436533"/>
              <a:gd name="connsiteY1" fmla="*/ 350964 h 1756908"/>
              <a:gd name="connsiteX2" fmla="*/ 3132667 w 4436533"/>
              <a:gd name="connsiteY2" fmla="*/ 1756430 h 1756908"/>
              <a:gd name="connsiteX3" fmla="*/ 3623733 w 4436533"/>
              <a:gd name="connsiteY3" fmla="*/ 503364 h 1756908"/>
              <a:gd name="connsiteX4" fmla="*/ 1405467 w 4436533"/>
              <a:gd name="connsiteY4" fmla="*/ 46164 h 1756908"/>
              <a:gd name="connsiteX5" fmla="*/ 0 w 4436533"/>
              <a:gd name="connsiteY5" fmla="*/ 1536297 h 1756908"/>
              <a:gd name="connsiteX0-1" fmla="*/ 4436533 w 4436533"/>
              <a:gd name="connsiteY0-2" fmla="*/ 260722 h 1853405"/>
              <a:gd name="connsiteX1-3" fmla="*/ 2302933 w 4436533"/>
              <a:gd name="connsiteY1-4" fmla="*/ 446989 h 1853405"/>
              <a:gd name="connsiteX2-5" fmla="*/ 3132667 w 4436533"/>
              <a:gd name="connsiteY2-6" fmla="*/ 1852455 h 1853405"/>
              <a:gd name="connsiteX3-7" fmla="*/ 3623733 w 4436533"/>
              <a:gd name="connsiteY3-8" fmla="*/ 599389 h 1853405"/>
              <a:gd name="connsiteX4-9" fmla="*/ 1405467 w 4436533"/>
              <a:gd name="connsiteY4-10" fmla="*/ 142189 h 1853405"/>
              <a:gd name="connsiteX5-11" fmla="*/ 0 w 4436533"/>
              <a:gd name="connsiteY5-12" fmla="*/ 1632322 h 1853405"/>
              <a:gd name="connsiteX0-13" fmla="*/ 4436533 w 4436533"/>
              <a:gd name="connsiteY0-14" fmla="*/ 260722 h 1852567"/>
              <a:gd name="connsiteX1-15" fmla="*/ 2302933 w 4436533"/>
              <a:gd name="connsiteY1-16" fmla="*/ 446989 h 1852567"/>
              <a:gd name="connsiteX2-17" fmla="*/ 3132667 w 4436533"/>
              <a:gd name="connsiteY2-18" fmla="*/ 1852455 h 1852567"/>
              <a:gd name="connsiteX3-19" fmla="*/ 3623733 w 4436533"/>
              <a:gd name="connsiteY3-20" fmla="*/ 599389 h 1852567"/>
              <a:gd name="connsiteX4-21" fmla="*/ 1405467 w 4436533"/>
              <a:gd name="connsiteY4-22" fmla="*/ 142189 h 1852567"/>
              <a:gd name="connsiteX5-23" fmla="*/ 0 w 4436533"/>
              <a:gd name="connsiteY5-24" fmla="*/ 1632322 h 1852567"/>
              <a:gd name="connsiteX0-25" fmla="*/ 4436533 w 4436533"/>
              <a:gd name="connsiteY0-26" fmla="*/ 260722 h 1852461"/>
              <a:gd name="connsiteX1-27" fmla="*/ 2540000 w 4436533"/>
              <a:gd name="connsiteY1-28" fmla="*/ 616323 h 1852461"/>
              <a:gd name="connsiteX2-29" fmla="*/ 3132667 w 4436533"/>
              <a:gd name="connsiteY2-30" fmla="*/ 1852455 h 1852461"/>
              <a:gd name="connsiteX3-31" fmla="*/ 3623733 w 4436533"/>
              <a:gd name="connsiteY3-32" fmla="*/ 599389 h 1852461"/>
              <a:gd name="connsiteX4-33" fmla="*/ 1405467 w 4436533"/>
              <a:gd name="connsiteY4-34" fmla="*/ 142189 h 1852461"/>
              <a:gd name="connsiteX5-35" fmla="*/ 0 w 4436533"/>
              <a:gd name="connsiteY5-36" fmla="*/ 1632322 h 1852461"/>
              <a:gd name="connsiteX0-37" fmla="*/ 4436533 w 4436533"/>
              <a:gd name="connsiteY0-38" fmla="*/ 260722 h 1852464"/>
              <a:gd name="connsiteX1-39" fmla="*/ 2540000 w 4436533"/>
              <a:gd name="connsiteY1-40" fmla="*/ 616323 h 1852464"/>
              <a:gd name="connsiteX2-41" fmla="*/ 3132667 w 4436533"/>
              <a:gd name="connsiteY2-42" fmla="*/ 1852455 h 1852464"/>
              <a:gd name="connsiteX3-43" fmla="*/ 3623733 w 4436533"/>
              <a:gd name="connsiteY3-44" fmla="*/ 599389 h 1852464"/>
              <a:gd name="connsiteX4-45" fmla="*/ 1405467 w 4436533"/>
              <a:gd name="connsiteY4-46" fmla="*/ 142189 h 1852464"/>
              <a:gd name="connsiteX5-47" fmla="*/ 0 w 4436533"/>
              <a:gd name="connsiteY5-48" fmla="*/ 1632322 h 1852464"/>
              <a:gd name="connsiteX0-49" fmla="*/ 4436533 w 4436533"/>
              <a:gd name="connsiteY0-50" fmla="*/ 160324 h 1531924"/>
              <a:gd name="connsiteX1-51" fmla="*/ 2540000 w 4436533"/>
              <a:gd name="connsiteY1-52" fmla="*/ 515925 h 1531924"/>
              <a:gd name="connsiteX2-53" fmla="*/ 2997200 w 4436533"/>
              <a:gd name="connsiteY2-54" fmla="*/ 1413391 h 1531924"/>
              <a:gd name="connsiteX3-55" fmla="*/ 3623733 w 4436533"/>
              <a:gd name="connsiteY3-56" fmla="*/ 498991 h 1531924"/>
              <a:gd name="connsiteX4-57" fmla="*/ 1405467 w 4436533"/>
              <a:gd name="connsiteY4-58" fmla="*/ 41791 h 1531924"/>
              <a:gd name="connsiteX5-59" fmla="*/ 0 w 4436533"/>
              <a:gd name="connsiteY5-60" fmla="*/ 1531924 h 1531924"/>
              <a:gd name="connsiteX0-61" fmla="*/ 4436533 w 4436533"/>
              <a:gd name="connsiteY0-62" fmla="*/ 160324 h 1531924"/>
              <a:gd name="connsiteX1-63" fmla="*/ 2540000 w 4436533"/>
              <a:gd name="connsiteY1-64" fmla="*/ 515925 h 1531924"/>
              <a:gd name="connsiteX2-65" fmla="*/ 2997200 w 4436533"/>
              <a:gd name="connsiteY2-66" fmla="*/ 1413391 h 1531924"/>
              <a:gd name="connsiteX3-67" fmla="*/ 3623733 w 4436533"/>
              <a:gd name="connsiteY3-68" fmla="*/ 498991 h 1531924"/>
              <a:gd name="connsiteX4-69" fmla="*/ 1405467 w 4436533"/>
              <a:gd name="connsiteY4-70" fmla="*/ 41791 h 1531924"/>
              <a:gd name="connsiteX5-71" fmla="*/ 0 w 4436533"/>
              <a:gd name="connsiteY5-72" fmla="*/ 1531924 h 1531924"/>
              <a:gd name="connsiteX0-73" fmla="*/ 3031066 w 3031066"/>
              <a:gd name="connsiteY0-74" fmla="*/ 160324 h 1419470"/>
              <a:gd name="connsiteX1-75" fmla="*/ 1134533 w 3031066"/>
              <a:gd name="connsiteY1-76" fmla="*/ 515925 h 1419470"/>
              <a:gd name="connsiteX2-77" fmla="*/ 1591733 w 3031066"/>
              <a:gd name="connsiteY2-78" fmla="*/ 1413391 h 1419470"/>
              <a:gd name="connsiteX3-79" fmla="*/ 2218266 w 3031066"/>
              <a:gd name="connsiteY3-80" fmla="*/ 498991 h 1419470"/>
              <a:gd name="connsiteX4-81" fmla="*/ 0 w 3031066"/>
              <a:gd name="connsiteY4-82" fmla="*/ 41791 h 1419470"/>
              <a:gd name="connsiteX0-83" fmla="*/ 4199466 w 4199466"/>
              <a:gd name="connsiteY0-84" fmla="*/ 5331 h 1264150"/>
              <a:gd name="connsiteX1-85" fmla="*/ 2302933 w 4199466"/>
              <a:gd name="connsiteY1-86" fmla="*/ 360932 h 1264150"/>
              <a:gd name="connsiteX2-87" fmla="*/ 2760133 w 4199466"/>
              <a:gd name="connsiteY2-88" fmla="*/ 1258398 h 1264150"/>
              <a:gd name="connsiteX3-89" fmla="*/ 3386666 w 4199466"/>
              <a:gd name="connsiteY3-90" fmla="*/ 343998 h 1264150"/>
              <a:gd name="connsiteX4-91" fmla="*/ 0 w 4199466"/>
              <a:gd name="connsiteY4-92" fmla="*/ 174664 h 1264150"/>
              <a:gd name="connsiteX0-93" fmla="*/ 4199466 w 4199466"/>
              <a:gd name="connsiteY0-94" fmla="*/ 272347 h 1531166"/>
              <a:gd name="connsiteX1-95" fmla="*/ 2302933 w 4199466"/>
              <a:gd name="connsiteY1-96" fmla="*/ 627948 h 1531166"/>
              <a:gd name="connsiteX2-97" fmla="*/ 2760133 w 4199466"/>
              <a:gd name="connsiteY2-98" fmla="*/ 1525414 h 1531166"/>
              <a:gd name="connsiteX3-99" fmla="*/ 3386666 w 4199466"/>
              <a:gd name="connsiteY3-100" fmla="*/ 611014 h 1531166"/>
              <a:gd name="connsiteX4-101" fmla="*/ 0 w 4199466"/>
              <a:gd name="connsiteY4-102" fmla="*/ 441680 h 1531166"/>
              <a:gd name="connsiteX0-103" fmla="*/ 4199466 w 4199466"/>
              <a:gd name="connsiteY0-104" fmla="*/ 340911 h 1602433"/>
              <a:gd name="connsiteX1-105" fmla="*/ 2302933 w 4199466"/>
              <a:gd name="connsiteY1-106" fmla="*/ 696512 h 1602433"/>
              <a:gd name="connsiteX2-107" fmla="*/ 2760133 w 4199466"/>
              <a:gd name="connsiteY2-108" fmla="*/ 1593978 h 1602433"/>
              <a:gd name="connsiteX3-109" fmla="*/ 3386666 w 4199466"/>
              <a:gd name="connsiteY3-110" fmla="*/ 679578 h 1602433"/>
              <a:gd name="connsiteX4-111" fmla="*/ 0 w 4199466"/>
              <a:gd name="connsiteY4-112" fmla="*/ 510244 h 1602433"/>
              <a:gd name="connsiteX0-113" fmla="*/ 4199466 w 4199466"/>
              <a:gd name="connsiteY0-114" fmla="*/ 320417 h 1573620"/>
              <a:gd name="connsiteX1-115" fmla="*/ 2302933 w 4199466"/>
              <a:gd name="connsiteY1-116" fmla="*/ 676018 h 1573620"/>
              <a:gd name="connsiteX2-117" fmla="*/ 2760133 w 4199466"/>
              <a:gd name="connsiteY2-118" fmla="*/ 1573484 h 1573620"/>
              <a:gd name="connsiteX3-119" fmla="*/ 3183466 w 4199466"/>
              <a:gd name="connsiteY3-120" fmla="*/ 726817 h 1573620"/>
              <a:gd name="connsiteX4-121" fmla="*/ 0 w 4199466"/>
              <a:gd name="connsiteY4-122" fmla="*/ 489750 h 1573620"/>
              <a:gd name="connsiteX0-123" fmla="*/ 4199466 w 4199466"/>
              <a:gd name="connsiteY0-124" fmla="*/ 320417 h 1573493"/>
              <a:gd name="connsiteX1-125" fmla="*/ 2048933 w 4199466"/>
              <a:gd name="connsiteY1-126" fmla="*/ 743751 h 1573493"/>
              <a:gd name="connsiteX2-127" fmla="*/ 2760133 w 4199466"/>
              <a:gd name="connsiteY2-128" fmla="*/ 1573484 h 1573493"/>
              <a:gd name="connsiteX3-129" fmla="*/ 3183466 w 4199466"/>
              <a:gd name="connsiteY3-130" fmla="*/ 726817 h 1573493"/>
              <a:gd name="connsiteX4-131" fmla="*/ 0 w 4199466"/>
              <a:gd name="connsiteY4-132" fmla="*/ 489750 h 1573493"/>
              <a:gd name="connsiteX0-133" fmla="*/ 4199466 w 4199466"/>
              <a:gd name="connsiteY0-134" fmla="*/ 320417 h 1573522"/>
              <a:gd name="connsiteX1-135" fmla="*/ 2048933 w 4199466"/>
              <a:gd name="connsiteY1-136" fmla="*/ 743751 h 1573522"/>
              <a:gd name="connsiteX2-137" fmla="*/ 2760133 w 4199466"/>
              <a:gd name="connsiteY2-138" fmla="*/ 1573484 h 1573522"/>
              <a:gd name="connsiteX3-139" fmla="*/ 3183466 w 4199466"/>
              <a:gd name="connsiteY3-140" fmla="*/ 726817 h 1573522"/>
              <a:gd name="connsiteX4-141" fmla="*/ 0 w 4199466"/>
              <a:gd name="connsiteY4-142" fmla="*/ 489750 h 1573522"/>
              <a:gd name="connsiteX0-143" fmla="*/ 4199466 w 4199466"/>
              <a:gd name="connsiteY0-144" fmla="*/ 254880 h 1474089"/>
              <a:gd name="connsiteX1-145" fmla="*/ 2048933 w 4199466"/>
              <a:gd name="connsiteY1-146" fmla="*/ 678214 h 1474089"/>
              <a:gd name="connsiteX2-147" fmla="*/ 2675467 w 4199466"/>
              <a:gd name="connsiteY2-148" fmla="*/ 1474080 h 1474089"/>
              <a:gd name="connsiteX3-149" fmla="*/ 3183466 w 4199466"/>
              <a:gd name="connsiteY3-150" fmla="*/ 661280 h 1474089"/>
              <a:gd name="connsiteX4-151" fmla="*/ 0 w 4199466"/>
              <a:gd name="connsiteY4-152" fmla="*/ 424213 h 1474089"/>
              <a:gd name="connsiteX0-153" fmla="*/ 4199466 w 4199466"/>
              <a:gd name="connsiteY0-154" fmla="*/ 254880 h 1476478"/>
              <a:gd name="connsiteX1-155" fmla="*/ 2048933 w 4199466"/>
              <a:gd name="connsiteY1-156" fmla="*/ 678214 h 1476478"/>
              <a:gd name="connsiteX2-157" fmla="*/ 2675467 w 4199466"/>
              <a:gd name="connsiteY2-158" fmla="*/ 1474080 h 1476478"/>
              <a:gd name="connsiteX3-159" fmla="*/ 3183466 w 4199466"/>
              <a:gd name="connsiteY3-160" fmla="*/ 661280 h 1476478"/>
              <a:gd name="connsiteX4-161" fmla="*/ 0 w 4199466"/>
              <a:gd name="connsiteY4-162" fmla="*/ 424213 h 1476478"/>
              <a:gd name="connsiteX0-163" fmla="*/ 4199466 w 4199466"/>
              <a:gd name="connsiteY0-164" fmla="*/ 279753 h 1501814"/>
              <a:gd name="connsiteX1-165" fmla="*/ 2048933 w 4199466"/>
              <a:gd name="connsiteY1-166" fmla="*/ 703087 h 1501814"/>
              <a:gd name="connsiteX2-167" fmla="*/ 2675467 w 4199466"/>
              <a:gd name="connsiteY2-168" fmla="*/ 1498953 h 1501814"/>
              <a:gd name="connsiteX3-169" fmla="*/ 3183466 w 4199466"/>
              <a:gd name="connsiteY3-170" fmla="*/ 686153 h 1501814"/>
              <a:gd name="connsiteX4-171" fmla="*/ 0 w 4199466"/>
              <a:gd name="connsiteY4-172" fmla="*/ 449086 h 1501814"/>
              <a:gd name="connsiteX0-173" fmla="*/ 4199466 w 4199466"/>
              <a:gd name="connsiteY0-174" fmla="*/ 279753 h 1499053"/>
              <a:gd name="connsiteX1-175" fmla="*/ 2099733 w 4199466"/>
              <a:gd name="connsiteY1-176" fmla="*/ 635354 h 1499053"/>
              <a:gd name="connsiteX2-177" fmla="*/ 2675467 w 4199466"/>
              <a:gd name="connsiteY2-178" fmla="*/ 1498953 h 1499053"/>
              <a:gd name="connsiteX3-179" fmla="*/ 3183466 w 4199466"/>
              <a:gd name="connsiteY3-180" fmla="*/ 686153 h 1499053"/>
              <a:gd name="connsiteX4-181" fmla="*/ 0 w 4199466"/>
              <a:gd name="connsiteY4-182" fmla="*/ 449086 h 1499053"/>
              <a:gd name="connsiteX0-183" fmla="*/ 4199466 w 4199466"/>
              <a:gd name="connsiteY0-184" fmla="*/ 279753 h 1499053"/>
              <a:gd name="connsiteX1-185" fmla="*/ 2099733 w 4199466"/>
              <a:gd name="connsiteY1-186" fmla="*/ 635354 h 1499053"/>
              <a:gd name="connsiteX2-187" fmla="*/ 2675467 w 4199466"/>
              <a:gd name="connsiteY2-188" fmla="*/ 1498953 h 1499053"/>
              <a:gd name="connsiteX3-189" fmla="*/ 3183466 w 4199466"/>
              <a:gd name="connsiteY3-190" fmla="*/ 686153 h 1499053"/>
              <a:gd name="connsiteX4-191" fmla="*/ 0 w 4199466"/>
              <a:gd name="connsiteY4-192" fmla="*/ 449086 h 1499053"/>
              <a:gd name="connsiteX0-193" fmla="*/ 4199466 w 4199466"/>
              <a:gd name="connsiteY0-194" fmla="*/ 376915 h 1596472"/>
              <a:gd name="connsiteX1-195" fmla="*/ 2099733 w 4199466"/>
              <a:gd name="connsiteY1-196" fmla="*/ 732516 h 1596472"/>
              <a:gd name="connsiteX2-197" fmla="*/ 2675467 w 4199466"/>
              <a:gd name="connsiteY2-198" fmla="*/ 1596115 h 1596472"/>
              <a:gd name="connsiteX3-199" fmla="*/ 3183466 w 4199466"/>
              <a:gd name="connsiteY3-200" fmla="*/ 783315 h 1596472"/>
              <a:gd name="connsiteX4-201" fmla="*/ 0 w 4199466"/>
              <a:gd name="connsiteY4-202" fmla="*/ 546248 h 1596472"/>
              <a:gd name="connsiteX0-203" fmla="*/ 3544017 w 3544017"/>
              <a:gd name="connsiteY0-204" fmla="*/ 447473 h 1666760"/>
              <a:gd name="connsiteX1-205" fmla="*/ 1444284 w 3544017"/>
              <a:gd name="connsiteY1-206" fmla="*/ 803074 h 1666760"/>
              <a:gd name="connsiteX2-207" fmla="*/ 2020018 w 3544017"/>
              <a:gd name="connsiteY2-208" fmla="*/ 1666673 h 1666760"/>
              <a:gd name="connsiteX3-209" fmla="*/ 2528017 w 3544017"/>
              <a:gd name="connsiteY3-210" fmla="*/ 853873 h 1666760"/>
              <a:gd name="connsiteX4-211" fmla="*/ 0 w 3544017"/>
              <a:gd name="connsiteY4-212" fmla="*/ 382340 h 1666760"/>
              <a:gd name="connsiteX0-213" fmla="*/ 3544017 w 3544017"/>
              <a:gd name="connsiteY0-214" fmla="*/ 321471 h 1540758"/>
              <a:gd name="connsiteX1-215" fmla="*/ 1444284 w 3544017"/>
              <a:gd name="connsiteY1-216" fmla="*/ 677072 h 1540758"/>
              <a:gd name="connsiteX2-217" fmla="*/ 2020018 w 3544017"/>
              <a:gd name="connsiteY2-218" fmla="*/ 1540671 h 1540758"/>
              <a:gd name="connsiteX3-219" fmla="*/ 2528017 w 3544017"/>
              <a:gd name="connsiteY3-220" fmla="*/ 727871 h 1540758"/>
              <a:gd name="connsiteX4-221" fmla="*/ 0 w 3544017"/>
              <a:gd name="connsiteY4-222" fmla="*/ 256338 h 1540758"/>
              <a:gd name="connsiteX0-223" fmla="*/ 3544017 w 3544017"/>
              <a:gd name="connsiteY0-224" fmla="*/ 377302 h 1596681"/>
              <a:gd name="connsiteX1-225" fmla="*/ 1444284 w 3544017"/>
              <a:gd name="connsiteY1-226" fmla="*/ 732903 h 1596681"/>
              <a:gd name="connsiteX2-227" fmla="*/ 2020018 w 3544017"/>
              <a:gd name="connsiteY2-228" fmla="*/ 1596502 h 1596681"/>
              <a:gd name="connsiteX3-229" fmla="*/ 2528017 w 3544017"/>
              <a:gd name="connsiteY3-230" fmla="*/ 783702 h 1596681"/>
              <a:gd name="connsiteX4-231" fmla="*/ 0 w 3544017"/>
              <a:gd name="connsiteY4-232" fmla="*/ 312169 h 1596681"/>
              <a:gd name="connsiteX0-233" fmla="*/ 3544017 w 3544017"/>
              <a:gd name="connsiteY0-234" fmla="*/ 403902 h 1623404"/>
              <a:gd name="connsiteX1-235" fmla="*/ 1444284 w 3544017"/>
              <a:gd name="connsiteY1-236" fmla="*/ 759503 h 1623404"/>
              <a:gd name="connsiteX2-237" fmla="*/ 2020018 w 3544017"/>
              <a:gd name="connsiteY2-238" fmla="*/ 1623102 h 1623404"/>
              <a:gd name="connsiteX3-239" fmla="*/ 2528017 w 3544017"/>
              <a:gd name="connsiteY3-240" fmla="*/ 810302 h 1623404"/>
              <a:gd name="connsiteX4-241" fmla="*/ 0 w 3544017"/>
              <a:gd name="connsiteY4-242" fmla="*/ 338769 h 162340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544017" h="1623404">
                <a:moveTo>
                  <a:pt x="3544017" y="403902"/>
                </a:moveTo>
                <a:cubicBezTo>
                  <a:pt x="2585872" y="364391"/>
                  <a:pt x="1749084" y="99103"/>
                  <a:pt x="1444284" y="759503"/>
                </a:cubicBezTo>
                <a:cubicBezTo>
                  <a:pt x="1139484" y="1419903"/>
                  <a:pt x="1839396" y="1614636"/>
                  <a:pt x="2020018" y="1623102"/>
                </a:cubicBezTo>
                <a:cubicBezTo>
                  <a:pt x="2200640" y="1631568"/>
                  <a:pt x="2715067" y="1464599"/>
                  <a:pt x="2528017" y="810302"/>
                </a:cubicBezTo>
                <a:cubicBezTo>
                  <a:pt x="2340967" y="156005"/>
                  <a:pt x="1869835" y="-371234"/>
                  <a:pt x="0" y="338769"/>
                </a:cubicBezTo>
              </a:path>
            </a:pathLst>
          </a:custGeom>
          <a:ln>
            <a:solidFill>
              <a:schemeClr val="bg1">
                <a:lumMod val="7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9"/>
          <p:cNvSpPr/>
          <p:nvPr userDrawn="1"/>
        </p:nvSpPr>
        <p:spPr>
          <a:xfrm rot="7893414">
            <a:off x="3863687" y="3577883"/>
            <a:ext cx="212542" cy="340940"/>
          </a:xfrm>
          <a:custGeom>
            <a:avLst/>
            <a:gdLst/>
            <a:ahLst/>
            <a:cxnLst/>
            <a:rect l="l" t="t" r="r" b="b"/>
            <a:pathLst>
              <a:path w="696359" h="1149768">
                <a:moveTo>
                  <a:pt x="355075" y="0"/>
                </a:moveTo>
                <a:lnTo>
                  <a:pt x="696359" y="1105109"/>
                </a:lnTo>
                <a:lnTo>
                  <a:pt x="372008" y="801168"/>
                </a:lnTo>
                <a:lnTo>
                  <a:pt x="0" y="1149768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6718300" y="1837578"/>
            <a:ext cx="1963738" cy="174898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/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animBg="1"/>
      <p:bldP spid="72" grpId="0" animBg="1"/>
      <p:bldP spid="73" grpId="0" animBg="1"/>
      <p:bldP spid="74" grpId="0" animBg="1"/>
      <p:bldP spid="7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animBg="1"/>
      <p:bldP spid="18" grpId="0" animBg="1"/>
      <p:bldP spid="1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eam member zoo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1" y="1778002"/>
            <a:ext cx="9144000" cy="283209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2219903"/>
            <a:ext cx="4043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About</a:t>
            </a:r>
            <a:r>
              <a:rPr lang="es-ES_tradnl" dirty="0" smtClean="0"/>
              <a:t> Bryan</a:t>
            </a:r>
            <a:endParaRPr lang="es-ES_tradnl" dirty="0" smtClean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40" y="2621735"/>
            <a:ext cx="40433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69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52439" y="2812110"/>
            <a:ext cx="4043362" cy="137172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724239" y="630300"/>
            <a:ext cx="3957800" cy="50847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with conten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28625" y="1788111"/>
            <a:ext cx="3381375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WELCOME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28625" y="2342343"/>
            <a:ext cx="3381375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428626" y="2230144"/>
            <a:ext cx="3383972" cy="36000"/>
            <a:chOff x="428625" y="3767667"/>
            <a:chExt cx="3263900" cy="69400"/>
          </a:xfrm>
        </p:grpSpPr>
        <p:sp>
          <p:nvSpPr>
            <p:cNvPr id="2" name="Rectangle 1"/>
            <p:cNvSpPr/>
            <p:nvPr userDrawn="1"/>
          </p:nvSpPr>
          <p:spPr>
            <a:xfrm>
              <a:off x="428625" y="3767667"/>
              <a:ext cx="815975" cy="69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1244600" y="3767667"/>
              <a:ext cx="815975" cy="69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2060575" y="3767667"/>
              <a:ext cx="815975" cy="69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2876550" y="3767667"/>
              <a:ext cx="815975" cy="69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2618156"/>
            <a:ext cx="3366029" cy="15728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2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-1" y="2679701"/>
            <a:ext cx="9144000" cy="2374900"/>
          </a:xfrm>
          <a:custGeom>
            <a:avLst/>
            <a:gdLst/>
            <a:ahLst/>
            <a:cxnLst/>
            <a:rect l="l" t="t" r="r" b="b"/>
            <a:pathLst>
              <a:path w="9144000" h="2153143">
                <a:moveTo>
                  <a:pt x="3759733" y="0"/>
                </a:moveTo>
                <a:cubicBezTo>
                  <a:pt x="3838366" y="0"/>
                  <a:pt x="3906277" y="26215"/>
                  <a:pt x="3962274" y="79300"/>
                </a:cubicBezTo>
                <a:cubicBezTo>
                  <a:pt x="4017676" y="132384"/>
                  <a:pt x="4045674" y="196609"/>
                  <a:pt x="4045674" y="271321"/>
                </a:cubicBezTo>
                <a:cubicBezTo>
                  <a:pt x="4045674" y="281152"/>
                  <a:pt x="4045674" y="290982"/>
                  <a:pt x="4044482" y="300157"/>
                </a:cubicBezTo>
                <a:cubicBezTo>
                  <a:pt x="4068311" y="294914"/>
                  <a:pt x="4093331" y="291638"/>
                  <a:pt x="4120138" y="291638"/>
                </a:cubicBezTo>
                <a:cubicBezTo>
                  <a:pt x="4202346" y="291638"/>
                  <a:pt x="4272640" y="319163"/>
                  <a:pt x="4331020" y="374869"/>
                </a:cubicBezTo>
                <a:cubicBezTo>
                  <a:pt x="4348295" y="391253"/>
                  <a:pt x="4363188" y="408948"/>
                  <a:pt x="4375103" y="427298"/>
                </a:cubicBezTo>
                <a:cubicBezTo>
                  <a:pt x="4428717" y="394530"/>
                  <a:pt x="4488883" y="377490"/>
                  <a:pt x="4556794" y="377490"/>
                </a:cubicBezTo>
                <a:lnTo>
                  <a:pt x="4572000" y="378013"/>
                </a:lnTo>
                <a:lnTo>
                  <a:pt x="4587205" y="377490"/>
                </a:lnTo>
                <a:cubicBezTo>
                  <a:pt x="4655116" y="377490"/>
                  <a:pt x="4715283" y="394530"/>
                  <a:pt x="4768896" y="427298"/>
                </a:cubicBezTo>
                <a:cubicBezTo>
                  <a:pt x="4780811" y="408948"/>
                  <a:pt x="4795704" y="391253"/>
                  <a:pt x="4812979" y="374869"/>
                </a:cubicBezTo>
                <a:cubicBezTo>
                  <a:pt x="4871359" y="319163"/>
                  <a:pt x="4941653" y="291638"/>
                  <a:pt x="5023861" y="291638"/>
                </a:cubicBezTo>
                <a:cubicBezTo>
                  <a:pt x="5050668" y="291638"/>
                  <a:pt x="5075688" y="294914"/>
                  <a:pt x="5099517" y="300157"/>
                </a:cubicBezTo>
                <a:cubicBezTo>
                  <a:pt x="5098325" y="290982"/>
                  <a:pt x="5098325" y="281152"/>
                  <a:pt x="5098325" y="271321"/>
                </a:cubicBezTo>
                <a:cubicBezTo>
                  <a:pt x="5098325" y="196609"/>
                  <a:pt x="5126323" y="132384"/>
                  <a:pt x="5181725" y="79300"/>
                </a:cubicBezTo>
                <a:cubicBezTo>
                  <a:pt x="5237722" y="26215"/>
                  <a:pt x="5305633" y="0"/>
                  <a:pt x="5384267" y="0"/>
                </a:cubicBezTo>
                <a:cubicBezTo>
                  <a:pt x="5463496" y="0"/>
                  <a:pt x="5530812" y="26215"/>
                  <a:pt x="5586808" y="79300"/>
                </a:cubicBezTo>
                <a:cubicBezTo>
                  <a:pt x="5615403" y="106169"/>
                  <a:pt x="5636849" y="136316"/>
                  <a:pt x="5650550" y="169084"/>
                </a:cubicBezTo>
                <a:cubicBezTo>
                  <a:pt x="5660081" y="158598"/>
                  <a:pt x="5669612" y="148113"/>
                  <a:pt x="5680335" y="138282"/>
                </a:cubicBezTo>
                <a:cubicBezTo>
                  <a:pt x="5764927" y="58327"/>
                  <a:pt x="5866197" y="18350"/>
                  <a:pt x="5985339" y="18350"/>
                </a:cubicBezTo>
                <a:cubicBezTo>
                  <a:pt x="6104482" y="18350"/>
                  <a:pt x="6206349" y="58327"/>
                  <a:pt x="6290344" y="138282"/>
                </a:cubicBezTo>
                <a:cubicBezTo>
                  <a:pt x="6308811" y="155650"/>
                  <a:pt x="6325193" y="173672"/>
                  <a:pt x="6339564" y="192514"/>
                </a:cubicBezTo>
                <a:lnTo>
                  <a:pt x="6372991" y="245722"/>
                </a:lnTo>
                <a:lnTo>
                  <a:pt x="6402166" y="212150"/>
                </a:lnTo>
                <a:cubicBezTo>
                  <a:pt x="6458162" y="159065"/>
                  <a:pt x="6526073" y="132850"/>
                  <a:pt x="6604707" y="132850"/>
                </a:cubicBezTo>
                <a:cubicBezTo>
                  <a:pt x="6683937" y="132850"/>
                  <a:pt x="6751253" y="159065"/>
                  <a:pt x="6807249" y="212150"/>
                </a:cubicBezTo>
                <a:cubicBezTo>
                  <a:pt x="6835843" y="239019"/>
                  <a:pt x="6857289" y="269166"/>
                  <a:pt x="6870991" y="301934"/>
                </a:cubicBezTo>
                <a:cubicBezTo>
                  <a:pt x="6880522" y="291449"/>
                  <a:pt x="6890053" y="280963"/>
                  <a:pt x="6900776" y="271132"/>
                </a:cubicBezTo>
                <a:cubicBezTo>
                  <a:pt x="6985367" y="191178"/>
                  <a:pt x="7086638" y="151200"/>
                  <a:pt x="7205780" y="151200"/>
                </a:cubicBezTo>
                <a:cubicBezTo>
                  <a:pt x="7324922" y="151200"/>
                  <a:pt x="7426789" y="191178"/>
                  <a:pt x="7510785" y="271132"/>
                </a:cubicBezTo>
                <a:cubicBezTo>
                  <a:pt x="7547719" y="305867"/>
                  <a:pt x="7576312" y="343222"/>
                  <a:pt x="7597162" y="384511"/>
                </a:cubicBezTo>
                <a:cubicBezTo>
                  <a:pt x="7625757" y="377957"/>
                  <a:pt x="7656138" y="374680"/>
                  <a:pt x="7688306" y="374680"/>
                </a:cubicBezTo>
                <a:cubicBezTo>
                  <a:pt x="7793152" y="374680"/>
                  <a:pt x="7882509" y="410069"/>
                  <a:pt x="7956376" y="480193"/>
                </a:cubicBezTo>
                <a:cubicBezTo>
                  <a:pt x="7996289" y="518205"/>
                  <a:pt x="8025479" y="560148"/>
                  <a:pt x="8043946" y="606679"/>
                </a:cubicBezTo>
                <a:cubicBezTo>
                  <a:pt x="8104113" y="580465"/>
                  <a:pt x="8170237" y="567357"/>
                  <a:pt x="8242914" y="567357"/>
                </a:cubicBezTo>
                <a:cubicBezTo>
                  <a:pt x="8332270" y="567357"/>
                  <a:pt x="8411574" y="587264"/>
                  <a:pt x="8481077" y="626801"/>
                </a:cubicBezTo>
                <a:lnTo>
                  <a:pt x="8488422" y="631909"/>
                </a:lnTo>
                <a:lnTo>
                  <a:pt x="8521208" y="615142"/>
                </a:lnTo>
                <a:cubicBezTo>
                  <a:pt x="8555238" y="601789"/>
                  <a:pt x="8592172" y="595072"/>
                  <a:pt x="8632085" y="595072"/>
                </a:cubicBezTo>
                <a:cubicBezTo>
                  <a:pt x="8711910" y="595072"/>
                  <a:pt x="8779822" y="621941"/>
                  <a:pt x="8836414" y="675026"/>
                </a:cubicBezTo>
                <a:cubicBezTo>
                  <a:pt x="8872753" y="709760"/>
                  <a:pt x="8897177" y="749082"/>
                  <a:pt x="8910282" y="792992"/>
                </a:cubicBezTo>
                <a:cubicBezTo>
                  <a:pt x="8928153" y="784472"/>
                  <a:pt x="8947216" y="780540"/>
                  <a:pt x="8968662" y="780540"/>
                </a:cubicBezTo>
                <a:cubicBezTo>
                  <a:pt x="9003213" y="780540"/>
                  <a:pt x="9032999" y="791681"/>
                  <a:pt x="9058018" y="813308"/>
                </a:cubicBezTo>
                <a:cubicBezTo>
                  <a:pt x="9065167" y="787094"/>
                  <a:pt x="9079464" y="763501"/>
                  <a:pt x="9100909" y="743185"/>
                </a:cubicBezTo>
                <a:cubicBezTo>
                  <a:pt x="9114015" y="730732"/>
                  <a:pt x="9128312" y="720901"/>
                  <a:pt x="9143205" y="713693"/>
                </a:cubicBezTo>
                <a:cubicBezTo>
                  <a:pt x="9143205" y="781523"/>
                  <a:pt x="9143205" y="832396"/>
                  <a:pt x="9143205" y="870551"/>
                </a:cubicBezTo>
                <a:lnTo>
                  <a:pt x="9143205" y="877894"/>
                </a:lnTo>
                <a:lnTo>
                  <a:pt x="9144000" y="877583"/>
                </a:lnTo>
                <a:lnTo>
                  <a:pt x="9144000" y="1264698"/>
                </a:lnTo>
                <a:lnTo>
                  <a:pt x="9142413" y="1264698"/>
                </a:lnTo>
                <a:lnTo>
                  <a:pt x="9142413" y="2153143"/>
                </a:lnTo>
                <a:lnTo>
                  <a:pt x="0" y="2153143"/>
                </a:lnTo>
                <a:lnTo>
                  <a:pt x="0" y="1264698"/>
                </a:lnTo>
                <a:lnTo>
                  <a:pt x="0" y="877583"/>
                </a:lnTo>
                <a:lnTo>
                  <a:pt x="794" y="877894"/>
                </a:lnTo>
                <a:lnTo>
                  <a:pt x="794" y="870551"/>
                </a:lnTo>
                <a:cubicBezTo>
                  <a:pt x="794" y="832396"/>
                  <a:pt x="794" y="781523"/>
                  <a:pt x="794" y="713693"/>
                </a:cubicBezTo>
                <a:cubicBezTo>
                  <a:pt x="15687" y="720901"/>
                  <a:pt x="29984" y="730732"/>
                  <a:pt x="43089" y="743185"/>
                </a:cubicBezTo>
                <a:cubicBezTo>
                  <a:pt x="64535" y="763501"/>
                  <a:pt x="78832" y="787094"/>
                  <a:pt x="85981" y="813308"/>
                </a:cubicBezTo>
                <a:cubicBezTo>
                  <a:pt x="111000" y="791681"/>
                  <a:pt x="140786" y="780540"/>
                  <a:pt x="175338" y="780540"/>
                </a:cubicBezTo>
                <a:cubicBezTo>
                  <a:pt x="196783" y="780540"/>
                  <a:pt x="215846" y="784472"/>
                  <a:pt x="233718" y="792992"/>
                </a:cubicBezTo>
                <a:cubicBezTo>
                  <a:pt x="246823" y="749082"/>
                  <a:pt x="271247" y="709760"/>
                  <a:pt x="307585" y="675026"/>
                </a:cubicBezTo>
                <a:cubicBezTo>
                  <a:pt x="364178" y="621941"/>
                  <a:pt x="432089" y="595072"/>
                  <a:pt x="511914" y="595072"/>
                </a:cubicBezTo>
                <a:cubicBezTo>
                  <a:pt x="551827" y="595072"/>
                  <a:pt x="588761" y="601789"/>
                  <a:pt x="622791" y="615142"/>
                </a:cubicBezTo>
                <a:lnTo>
                  <a:pt x="655577" y="631909"/>
                </a:lnTo>
                <a:lnTo>
                  <a:pt x="662922" y="626801"/>
                </a:lnTo>
                <a:cubicBezTo>
                  <a:pt x="732424" y="587264"/>
                  <a:pt x="811729" y="567357"/>
                  <a:pt x="901086" y="567357"/>
                </a:cubicBezTo>
                <a:cubicBezTo>
                  <a:pt x="973762" y="567357"/>
                  <a:pt x="1039887" y="580465"/>
                  <a:pt x="1100053" y="606679"/>
                </a:cubicBezTo>
                <a:cubicBezTo>
                  <a:pt x="1118520" y="560148"/>
                  <a:pt x="1147710" y="518205"/>
                  <a:pt x="1187623" y="480193"/>
                </a:cubicBezTo>
                <a:cubicBezTo>
                  <a:pt x="1261491" y="410069"/>
                  <a:pt x="1350848" y="374680"/>
                  <a:pt x="1455693" y="374680"/>
                </a:cubicBezTo>
                <a:cubicBezTo>
                  <a:pt x="1487862" y="374680"/>
                  <a:pt x="1518243" y="377957"/>
                  <a:pt x="1546837" y="384511"/>
                </a:cubicBezTo>
                <a:cubicBezTo>
                  <a:pt x="1567686" y="343222"/>
                  <a:pt x="1596281" y="305867"/>
                  <a:pt x="1633215" y="271132"/>
                </a:cubicBezTo>
                <a:cubicBezTo>
                  <a:pt x="1717210" y="191178"/>
                  <a:pt x="1819077" y="151200"/>
                  <a:pt x="1938219" y="151200"/>
                </a:cubicBezTo>
                <a:cubicBezTo>
                  <a:pt x="2057362" y="151200"/>
                  <a:pt x="2158632" y="191178"/>
                  <a:pt x="2243223" y="271132"/>
                </a:cubicBezTo>
                <a:cubicBezTo>
                  <a:pt x="2253947" y="280963"/>
                  <a:pt x="2263478" y="291449"/>
                  <a:pt x="2273009" y="301934"/>
                </a:cubicBezTo>
                <a:cubicBezTo>
                  <a:pt x="2286710" y="269166"/>
                  <a:pt x="2308156" y="239019"/>
                  <a:pt x="2336750" y="212150"/>
                </a:cubicBezTo>
                <a:cubicBezTo>
                  <a:pt x="2392747" y="159065"/>
                  <a:pt x="2460063" y="132850"/>
                  <a:pt x="2539292" y="132850"/>
                </a:cubicBezTo>
                <a:cubicBezTo>
                  <a:pt x="2617926" y="132850"/>
                  <a:pt x="2685837" y="159065"/>
                  <a:pt x="2741834" y="212150"/>
                </a:cubicBezTo>
                <a:lnTo>
                  <a:pt x="2771008" y="245722"/>
                </a:lnTo>
                <a:lnTo>
                  <a:pt x="2804435" y="192514"/>
                </a:lnTo>
                <a:cubicBezTo>
                  <a:pt x="2818807" y="173672"/>
                  <a:pt x="2835188" y="155650"/>
                  <a:pt x="2853656" y="138282"/>
                </a:cubicBezTo>
                <a:cubicBezTo>
                  <a:pt x="2937651" y="58327"/>
                  <a:pt x="3039517" y="18350"/>
                  <a:pt x="3158660" y="18350"/>
                </a:cubicBezTo>
                <a:cubicBezTo>
                  <a:pt x="3277802" y="18350"/>
                  <a:pt x="3379073" y="58327"/>
                  <a:pt x="3463664" y="138282"/>
                </a:cubicBezTo>
                <a:cubicBezTo>
                  <a:pt x="3474387" y="148113"/>
                  <a:pt x="3483918" y="158598"/>
                  <a:pt x="3493450" y="169084"/>
                </a:cubicBezTo>
                <a:cubicBezTo>
                  <a:pt x="3507150" y="136316"/>
                  <a:pt x="3528596" y="106169"/>
                  <a:pt x="3557190" y="79300"/>
                </a:cubicBezTo>
                <a:cubicBezTo>
                  <a:pt x="3613188" y="26215"/>
                  <a:pt x="3680503" y="0"/>
                  <a:pt x="3759733" y="0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3003057"/>
            <a:ext cx="9142413" cy="2711943"/>
          </a:xfrm>
          <a:custGeom>
            <a:avLst/>
            <a:gdLst/>
            <a:ahLst/>
            <a:cxnLst/>
            <a:rect l="l" t="t" r="r" b="b"/>
            <a:pathLst>
              <a:path w="9142413" h="2309812">
                <a:moveTo>
                  <a:pt x="1632178" y="0"/>
                </a:moveTo>
                <a:cubicBezTo>
                  <a:pt x="1790476" y="0"/>
                  <a:pt x="1924970" y="47614"/>
                  <a:pt x="2036850" y="144034"/>
                </a:cubicBezTo>
                <a:cubicBezTo>
                  <a:pt x="2093980" y="192838"/>
                  <a:pt x="2136828" y="247595"/>
                  <a:pt x="2164203" y="307113"/>
                </a:cubicBezTo>
                <a:cubicBezTo>
                  <a:pt x="2183246" y="288067"/>
                  <a:pt x="2202289" y="269022"/>
                  <a:pt x="2223713" y="251166"/>
                </a:cubicBezTo>
                <a:cubicBezTo>
                  <a:pt x="2392723" y="105942"/>
                  <a:pt x="2595059" y="33330"/>
                  <a:pt x="2833101" y="33330"/>
                </a:cubicBezTo>
                <a:cubicBezTo>
                  <a:pt x="3071144" y="33330"/>
                  <a:pt x="3274670" y="105942"/>
                  <a:pt x="3442490" y="251166"/>
                </a:cubicBezTo>
                <a:cubicBezTo>
                  <a:pt x="3516283" y="314255"/>
                  <a:pt x="3573413" y="382106"/>
                  <a:pt x="3615070" y="457099"/>
                </a:cubicBezTo>
                <a:cubicBezTo>
                  <a:pt x="3672201" y="445195"/>
                  <a:pt x="3732901" y="439243"/>
                  <a:pt x="3797173" y="439243"/>
                </a:cubicBezTo>
                <a:cubicBezTo>
                  <a:pt x="4006650" y="439243"/>
                  <a:pt x="4185182" y="503523"/>
                  <a:pt x="4332768" y="630891"/>
                </a:cubicBezTo>
                <a:cubicBezTo>
                  <a:pt x="4412512" y="699932"/>
                  <a:pt x="4470833" y="776115"/>
                  <a:pt x="4507729" y="860631"/>
                </a:cubicBezTo>
                <a:cubicBezTo>
                  <a:pt x="4627941" y="813017"/>
                  <a:pt x="4760054" y="789209"/>
                  <a:pt x="4905260" y="789209"/>
                </a:cubicBezTo>
                <a:cubicBezTo>
                  <a:pt x="5143302" y="789209"/>
                  <a:pt x="5345638" y="853489"/>
                  <a:pt x="5513458" y="980858"/>
                </a:cubicBezTo>
                <a:cubicBezTo>
                  <a:pt x="5544403" y="1004665"/>
                  <a:pt x="5571778" y="1028472"/>
                  <a:pt x="5596773" y="1053470"/>
                </a:cubicBezTo>
                <a:cubicBezTo>
                  <a:pt x="5649142" y="1035614"/>
                  <a:pt x="5705082" y="1027282"/>
                  <a:pt x="5765783" y="1027282"/>
                </a:cubicBezTo>
                <a:cubicBezTo>
                  <a:pt x="5897896" y="1027282"/>
                  <a:pt x="6009776" y="1067754"/>
                  <a:pt x="6102613" y="1147508"/>
                </a:cubicBezTo>
                <a:cubicBezTo>
                  <a:pt x="6124036" y="1166554"/>
                  <a:pt x="6144270" y="1186790"/>
                  <a:pt x="6160933" y="1207026"/>
                </a:cubicBezTo>
                <a:cubicBezTo>
                  <a:pt x="6191879" y="1202265"/>
                  <a:pt x="6224014" y="1199884"/>
                  <a:pt x="6257340" y="1199884"/>
                </a:cubicBezTo>
                <a:cubicBezTo>
                  <a:pt x="6384693" y="1199884"/>
                  <a:pt x="6494192" y="1230833"/>
                  <a:pt x="6584648" y="1292732"/>
                </a:cubicBezTo>
                <a:cubicBezTo>
                  <a:pt x="6617974" y="1315349"/>
                  <a:pt x="6645349" y="1340347"/>
                  <a:pt x="6666773" y="1366535"/>
                </a:cubicBezTo>
                <a:cubicBezTo>
                  <a:pt x="6719142" y="1340347"/>
                  <a:pt x="6776272" y="1327253"/>
                  <a:pt x="6841734" y="1327253"/>
                </a:cubicBezTo>
                <a:cubicBezTo>
                  <a:pt x="6935761" y="1327253"/>
                  <a:pt x="7016695" y="1355821"/>
                  <a:pt x="7083347" y="1411768"/>
                </a:cubicBezTo>
                <a:cubicBezTo>
                  <a:pt x="7084537" y="1410578"/>
                  <a:pt x="7085727" y="1410578"/>
                  <a:pt x="7086918" y="1409388"/>
                </a:cubicBezTo>
                <a:cubicBezTo>
                  <a:pt x="7189276" y="1349870"/>
                  <a:pt x="7311868" y="1320111"/>
                  <a:pt x="7455883" y="1320111"/>
                </a:cubicBezTo>
                <a:cubicBezTo>
                  <a:pt x="7513013" y="1320111"/>
                  <a:pt x="7566573" y="1324872"/>
                  <a:pt x="7616562" y="1333205"/>
                </a:cubicBezTo>
                <a:cubicBezTo>
                  <a:pt x="7642746" y="1295113"/>
                  <a:pt x="7674882" y="1259402"/>
                  <a:pt x="7712969" y="1226072"/>
                </a:cubicBezTo>
                <a:cubicBezTo>
                  <a:pt x="7826039" y="1129653"/>
                  <a:pt x="7961723" y="1080848"/>
                  <a:pt x="8121211" y="1080848"/>
                </a:cubicBezTo>
                <a:cubicBezTo>
                  <a:pt x="8280700" y="1080848"/>
                  <a:pt x="8416384" y="1129653"/>
                  <a:pt x="8529454" y="1226072"/>
                </a:cubicBezTo>
                <a:cubicBezTo>
                  <a:pt x="8602057" y="1289161"/>
                  <a:pt x="8650855" y="1360583"/>
                  <a:pt x="8677040" y="1440337"/>
                </a:cubicBezTo>
                <a:cubicBezTo>
                  <a:pt x="8712746" y="1424862"/>
                  <a:pt x="8750833" y="1417720"/>
                  <a:pt x="8793681" y="1417720"/>
                </a:cubicBezTo>
                <a:cubicBezTo>
                  <a:pt x="8862713" y="1417720"/>
                  <a:pt x="8922224" y="1437956"/>
                  <a:pt x="8972212" y="1477238"/>
                </a:cubicBezTo>
                <a:cubicBezTo>
                  <a:pt x="8986495" y="1429624"/>
                  <a:pt x="9015060" y="1386771"/>
                  <a:pt x="9057908" y="1349870"/>
                </a:cubicBezTo>
                <a:cubicBezTo>
                  <a:pt x="9084092" y="1327253"/>
                  <a:pt x="9112657" y="1309397"/>
                  <a:pt x="9142413" y="1296303"/>
                </a:cubicBezTo>
                <a:cubicBezTo>
                  <a:pt x="9142413" y="1789113"/>
                  <a:pt x="9142413" y="1789113"/>
                  <a:pt x="9142413" y="1789113"/>
                </a:cubicBezTo>
                <a:lnTo>
                  <a:pt x="9142413" y="2309812"/>
                </a:lnTo>
                <a:lnTo>
                  <a:pt x="0" y="2309812"/>
                </a:lnTo>
                <a:lnTo>
                  <a:pt x="0" y="1789113"/>
                </a:lnTo>
                <a:lnTo>
                  <a:pt x="1588" y="1789113"/>
                </a:lnTo>
                <a:cubicBezTo>
                  <a:pt x="1588" y="686838"/>
                  <a:pt x="1588" y="686838"/>
                  <a:pt x="1588" y="686838"/>
                </a:cubicBezTo>
                <a:cubicBezTo>
                  <a:pt x="14680" y="686838"/>
                  <a:pt x="26582" y="685648"/>
                  <a:pt x="39675" y="685648"/>
                </a:cubicBezTo>
                <a:cubicBezTo>
                  <a:pt x="175359" y="685648"/>
                  <a:pt x="295570" y="716597"/>
                  <a:pt x="402689" y="776115"/>
                </a:cubicBezTo>
                <a:cubicBezTo>
                  <a:pt x="426494" y="742785"/>
                  <a:pt x="456249" y="710645"/>
                  <a:pt x="490765" y="680886"/>
                </a:cubicBezTo>
                <a:cubicBezTo>
                  <a:pt x="607406" y="579706"/>
                  <a:pt x="747851" y="529711"/>
                  <a:pt x="912100" y="529711"/>
                </a:cubicBezTo>
                <a:cubicBezTo>
                  <a:pt x="965659" y="529711"/>
                  <a:pt x="1015648" y="535662"/>
                  <a:pt x="1063257" y="545185"/>
                </a:cubicBezTo>
                <a:cubicBezTo>
                  <a:pt x="1060876" y="528520"/>
                  <a:pt x="1060876" y="510665"/>
                  <a:pt x="1060876" y="492809"/>
                </a:cubicBezTo>
                <a:cubicBezTo>
                  <a:pt x="1060876" y="357108"/>
                  <a:pt x="1116816" y="240453"/>
                  <a:pt x="1227506" y="144034"/>
                </a:cubicBezTo>
                <a:cubicBezTo>
                  <a:pt x="1339386" y="47614"/>
                  <a:pt x="1475070" y="0"/>
                  <a:pt x="1632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54039" y="4086927"/>
            <a:ext cx="4043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4040" y="4463359"/>
            <a:ext cx="40433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54039" y="4653734"/>
            <a:ext cx="4043362" cy="65486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3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/>
          <p:nvPr userDrawn="1"/>
        </p:nvSpPr>
        <p:spPr>
          <a:xfrm rot="10800000">
            <a:off x="0" y="0"/>
            <a:ext cx="9142413" cy="2711943"/>
          </a:xfrm>
          <a:custGeom>
            <a:avLst/>
            <a:gdLst/>
            <a:ahLst/>
            <a:cxnLst/>
            <a:rect l="l" t="t" r="r" b="b"/>
            <a:pathLst>
              <a:path w="9142413" h="2309812">
                <a:moveTo>
                  <a:pt x="1632178" y="0"/>
                </a:moveTo>
                <a:cubicBezTo>
                  <a:pt x="1790476" y="0"/>
                  <a:pt x="1924970" y="47614"/>
                  <a:pt x="2036850" y="144034"/>
                </a:cubicBezTo>
                <a:cubicBezTo>
                  <a:pt x="2093980" y="192838"/>
                  <a:pt x="2136828" y="247595"/>
                  <a:pt x="2164203" y="307113"/>
                </a:cubicBezTo>
                <a:cubicBezTo>
                  <a:pt x="2183246" y="288067"/>
                  <a:pt x="2202289" y="269022"/>
                  <a:pt x="2223713" y="251166"/>
                </a:cubicBezTo>
                <a:cubicBezTo>
                  <a:pt x="2392723" y="105942"/>
                  <a:pt x="2595059" y="33330"/>
                  <a:pt x="2833101" y="33330"/>
                </a:cubicBezTo>
                <a:cubicBezTo>
                  <a:pt x="3071144" y="33330"/>
                  <a:pt x="3274670" y="105942"/>
                  <a:pt x="3442490" y="251166"/>
                </a:cubicBezTo>
                <a:cubicBezTo>
                  <a:pt x="3516283" y="314255"/>
                  <a:pt x="3573413" y="382106"/>
                  <a:pt x="3615070" y="457099"/>
                </a:cubicBezTo>
                <a:cubicBezTo>
                  <a:pt x="3672201" y="445195"/>
                  <a:pt x="3732901" y="439243"/>
                  <a:pt x="3797173" y="439243"/>
                </a:cubicBezTo>
                <a:cubicBezTo>
                  <a:pt x="4006650" y="439243"/>
                  <a:pt x="4185182" y="503523"/>
                  <a:pt x="4332768" y="630891"/>
                </a:cubicBezTo>
                <a:cubicBezTo>
                  <a:pt x="4412512" y="699932"/>
                  <a:pt x="4470833" y="776115"/>
                  <a:pt x="4507729" y="860631"/>
                </a:cubicBezTo>
                <a:cubicBezTo>
                  <a:pt x="4627941" y="813017"/>
                  <a:pt x="4760054" y="789209"/>
                  <a:pt x="4905260" y="789209"/>
                </a:cubicBezTo>
                <a:cubicBezTo>
                  <a:pt x="5143302" y="789209"/>
                  <a:pt x="5345638" y="853489"/>
                  <a:pt x="5513458" y="980858"/>
                </a:cubicBezTo>
                <a:cubicBezTo>
                  <a:pt x="5544403" y="1004665"/>
                  <a:pt x="5571778" y="1028472"/>
                  <a:pt x="5596773" y="1053470"/>
                </a:cubicBezTo>
                <a:cubicBezTo>
                  <a:pt x="5649142" y="1035614"/>
                  <a:pt x="5705082" y="1027282"/>
                  <a:pt x="5765783" y="1027282"/>
                </a:cubicBezTo>
                <a:cubicBezTo>
                  <a:pt x="5897896" y="1027282"/>
                  <a:pt x="6009776" y="1067754"/>
                  <a:pt x="6102613" y="1147508"/>
                </a:cubicBezTo>
                <a:cubicBezTo>
                  <a:pt x="6124036" y="1166554"/>
                  <a:pt x="6144270" y="1186790"/>
                  <a:pt x="6160933" y="1207026"/>
                </a:cubicBezTo>
                <a:cubicBezTo>
                  <a:pt x="6191879" y="1202265"/>
                  <a:pt x="6224014" y="1199884"/>
                  <a:pt x="6257340" y="1199884"/>
                </a:cubicBezTo>
                <a:cubicBezTo>
                  <a:pt x="6384693" y="1199884"/>
                  <a:pt x="6494192" y="1230833"/>
                  <a:pt x="6584648" y="1292732"/>
                </a:cubicBezTo>
                <a:cubicBezTo>
                  <a:pt x="6617974" y="1315349"/>
                  <a:pt x="6645349" y="1340347"/>
                  <a:pt x="6666773" y="1366535"/>
                </a:cubicBezTo>
                <a:cubicBezTo>
                  <a:pt x="6719142" y="1340347"/>
                  <a:pt x="6776272" y="1327253"/>
                  <a:pt x="6841734" y="1327253"/>
                </a:cubicBezTo>
                <a:cubicBezTo>
                  <a:pt x="6935761" y="1327253"/>
                  <a:pt x="7016695" y="1355821"/>
                  <a:pt x="7083347" y="1411768"/>
                </a:cubicBezTo>
                <a:cubicBezTo>
                  <a:pt x="7084537" y="1410578"/>
                  <a:pt x="7085727" y="1410578"/>
                  <a:pt x="7086918" y="1409388"/>
                </a:cubicBezTo>
                <a:cubicBezTo>
                  <a:pt x="7189276" y="1349870"/>
                  <a:pt x="7311868" y="1320111"/>
                  <a:pt x="7455883" y="1320111"/>
                </a:cubicBezTo>
                <a:cubicBezTo>
                  <a:pt x="7513013" y="1320111"/>
                  <a:pt x="7566573" y="1324872"/>
                  <a:pt x="7616562" y="1333205"/>
                </a:cubicBezTo>
                <a:cubicBezTo>
                  <a:pt x="7642746" y="1295113"/>
                  <a:pt x="7674882" y="1259402"/>
                  <a:pt x="7712969" y="1226072"/>
                </a:cubicBezTo>
                <a:cubicBezTo>
                  <a:pt x="7826039" y="1129653"/>
                  <a:pt x="7961723" y="1080848"/>
                  <a:pt x="8121211" y="1080848"/>
                </a:cubicBezTo>
                <a:cubicBezTo>
                  <a:pt x="8280700" y="1080848"/>
                  <a:pt x="8416384" y="1129653"/>
                  <a:pt x="8529454" y="1226072"/>
                </a:cubicBezTo>
                <a:cubicBezTo>
                  <a:pt x="8602057" y="1289161"/>
                  <a:pt x="8650855" y="1360583"/>
                  <a:pt x="8677040" y="1440337"/>
                </a:cubicBezTo>
                <a:cubicBezTo>
                  <a:pt x="8712746" y="1424862"/>
                  <a:pt x="8750833" y="1417720"/>
                  <a:pt x="8793681" y="1417720"/>
                </a:cubicBezTo>
                <a:cubicBezTo>
                  <a:pt x="8862713" y="1417720"/>
                  <a:pt x="8922224" y="1437956"/>
                  <a:pt x="8972212" y="1477238"/>
                </a:cubicBezTo>
                <a:cubicBezTo>
                  <a:pt x="8986495" y="1429624"/>
                  <a:pt x="9015060" y="1386771"/>
                  <a:pt x="9057908" y="1349870"/>
                </a:cubicBezTo>
                <a:cubicBezTo>
                  <a:pt x="9084092" y="1327253"/>
                  <a:pt x="9112657" y="1309397"/>
                  <a:pt x="9142413" y="1296303"/>
                </a:cubicBezTo>
                <a:cubicBezTo>
                  <a:pt x="9142413" y="1789113"/>
                  <a:pt x="9142413" y="1789113"/>
                  <a:pt x="9142413" y="1789113"/>
                </a:cubicBezTo>
                <a:lnTo>
                  <a:pt x="9142413" y="2309812"/>
                </a:lnTo>
                <a:lnTo>
                  <a:pt x="0" y="2309812"/>
                </a:lnTo>
                <a:lnTo>
                  <a:pt x="0" y="1789113"/>
                </a:lnTo>
                <a:lnTo>
                  <a:pt x="1588" y="1789113"/>
                </a:lnTo>
                <a:cubicBezTo>
                  <a:pt x="1588" y="686838"/>
                  <a:pt x="1588" y="686838"/>
                  <a:pt x="1588" y="686838"/>
                </a:cubicBezTo>
                <a:cubicBezTo>
                  <a:pt x="14680" y="686838"/>
                  <a:pt x="26582" y="685648"/>
                  <a:pt x="39675" y="685648"/>
                </a:cubicBezTo>
                <a:cubicBezTo>
                  <a:pt x="175359" y="685648"/>
                  <a:pt x="295570" y="716597"/>
                  <a:pt x="402689" y="776115"/>
                </a:cubicBezTo>
                <a:cubicBezTo>
                  <a:pt x="426494" y="742785"/>
                  <a:pt x="456249" y="710645"/>
                  <a:pt x="490765" y="680886"/>
                </a:cubicBezTo>
                <a:cubicBezTo>
                  <a:pt x="607406" y="579706"/>
                  <a:pt x="747851" y="529711"/>
                  <a:pt x="912100" y="529711"/>
                </a:cubicBezTo>
                <a:cubicBezTo>
                  <a:pt x="965659" y="529711"/>
                  <a:pt x="1015648" y="535662"/>
                  <a:pt x="1063257" y="545185"/>
                </a:cubicBezTo>
                <a:cubicBezTo>
                  <a:pt x="1060876" y="528520"/>
                  <a:pt x="1060876" y="510665"/>
                  <a:pt x="1060876" y="492809"/>
                </a:cubicBezTo>
                <a:cubicBezTo>
                  <a:pt x="1060876" y="357108"/>
                  <a:pt x="1116816" y="240453"/>
                  <a:pt x="1227506" y="144034"/>
                </a:cubicBezTo>
                <a:cubicBezTo>
                  <a:pt x="1339386" y="47614"/>
                  <a:pt x="1475070" y="0"/>
                  <a:pt x="163217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54039" y="4086927"/>
            <a:ext cx="4043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4040" y="4463359"/>
            <a:ext cx="40433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2">
                    <a:lumMod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54039" y="4653734"/>
            <a:ext cx="4043362" cy="65486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1" name="Freeform 35"/>
          <p:cNvSpPr/>
          <p:nvPr userDrawn="1"/>
        </p:nvSpPr>
        <p:spPr bwMode="auto">
          <a:xfrm>
            <a:off x="655640" y="1656729"/>
            <a:ext cx="2642214" cy="1555653"/>
          </a:xfrm>
          <a:custGeom>
            <a:avLst/>
            <a:gdLst>
              <a:gd name="T0" fmla="*/ 39 w 277"/>
              <a:gd name="T1" fmla="*/ 68 h 162"/>
              <a:gd name="T2" fmla="*/ 45 w 277"/>
              <a:gd name="T3" fmla="*/ 69 h 162"/>
              <a:gd name="T4" fmla="*/ 102 w 277"/>
              <a:gd name="T5" fmla="*/ 24 h 162"/>
              <a:gd name="T6" fmla="*/ 140 w 277"/>
              <a:gd name="T7" fmla="*/ 38 h 162"/>
              <a:gd name="T8" fmla="*/ 180 w 277"/>
              <a:gd name="T9" fmla="*/ 0 h 162"/>
              <a:gd name="T10" fmla="*/ 220 w 277"/>
              <a:gd name="T11" fmla="*/ 41 h 162"/>
              <a:gd name="T12" fmla="*/ 220 w 277"/>
              <a:gd name="T13" fmla="*/ 41 h 162"/>
              <a:gd name="T14" fmla="*/ 229 w 277"/>
              <a:gd name="T15" fmla="*/ 41 h 162"/>
              <a:gd name="T16" fmla="*/ 277 w 277"/>
              <a:gd name="T17" fmla="*/ 89 h 162"/>
              <a:gd name="T18" fmla="*/ 229 w 277"/>
              <a:gd name="T19" fmla="*/ 138 h 162"/>
              <a:gd name="T20" fmla="*/ 206 w 277"/>
              <a:gd name="T21" fmla="*/ 133 h 162"/>
              <a:gd name="T22" fmla="*/ 162 w 277"/>
              <a:gd name="T23" fmla="*/ 162 h 162"/>
              <a:gd name="T24" fmla="*/ 122 w 277"/>
              <a:gd name="T25" fmla="*/ 139 h 162"/>
              <a:gd name="T26" fmla="*/ 102 w 277"/>
              <a:gd name="T27" fmla="*/ 142 h 162"/>
              <a:gd name="T28" fmla="*/ 69 w 277"/>
              <a:gd name="T29" fmla="*/ 132 h 162"/>
              <a:gd name="T30" fmla="*/ 39 w 277"/>
              <a:gd name="T31" fmla="*/ 147 h 162"/>
              <a:gd name="T32" fmla="*/ 0 w 277"/>
              <a:gd name="T33" fmla="*/ 107 h 162"/>
              <a:gd name="T34" fmla="*/ 39 w 277"/>
              <a:gd name="T35" fmla="*/ 6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7" h="162">
                <a:moveTo>
                  <a:pt x="39" y="68"/>
                </a:moveTo>
                <a:cubicBezTo>
                  <a:pt x="41" y="68"/>
                  <a:pt x="43" y="68"/>
                  <a:pt x="45" y="69"/>
                </a:cubicBezTo>
                <a:cubicBezTo>
                  <a:pt x="52" y="43"/>
                  <a:pt x="75" y="24"/>
                  <a:pt x="102" y="24"/>
                </a:cubicBezTo>
                <a:cubicBezTo>
                  <a:pt x="117" y="24"/>
                  <a:pt x="130" y="29"/>
                  <a:pt x="140" y="38"/>
                </a:cubicBezTo>
                <a:cubicBezTo>
                  <a:pt x="141" y="17"/>
                  <a:pt x="159" y="0"/>
                  <a:pt x="180" y="0"/>
                </a:cubicBezTo>
                <a:cubicBezTo>
                  <a:pt x="202" y="0"/>
                  <a:pt x="220" y="18"/>
                  <a:pt x="220" y="41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23" y="41"/>
                  <a:pt x="226" y="41"/>
                  <a:pt x="229" y="41"/>
                </a:cubicBezTo>
                <a:cubicBezTo>
                  <a:pt x="255" y="41"/>
                  <a:pt x="277" y="63"/>
                  <a:pt x="277" y="89"/>
                </a:cubicBezTo>
                <a:cubicBezTo>
                  <a:pt x="277" y="116"/>
                  <a:pt x="255" y="138"/>
                  <a:pt x="229" y="138"/>
                </a:cubicBezTo>
                <a:cubicBezTo>
                  <a:pt x="220" y="138"/>
                  <a:pt x="213" y="136"/>
                  <a:pt x="206" y="133"/>
                </a:cubicBezTo>
                <a:cubicBezTo>
                  <a:pt x="199" y="150"/>
                  <a:pt x="182" y="162"/>
                  <a:pt x="162" y="162"/>
                </a:cubicBezTo>
                <a:cubicBezTo>
                  <a:pt x="145" y="162"/>
                  <a:pt x="130" y="153"/>
                  <a:pt x="122" y="139"/>
                </a:cubicBezTo>
                <a:cubicBezTo>
                  <a:pt x="116" y="141"/>
                  <a:pt x="109" y="142"/>
                  <a:pt x="102" y="142"/>
                </a:cubicBezTo>
                <a:cubicBezTo>
                  <a:pt x="90" y="142"/>
                  <a:pt x="79" y="139"/>
                  <a:pt x="69" y="132"/>
                </a:cubicBezTo>
                <a:cubicBezTo>
                  <a:pt x="62" y="141"/>
                  <a:pt x="51" y="147"/>
                  <a:pt x="39" y="147"/>
                </a:cubicBezTo>
                <a:cubicBezTo>
                  <a:pt x="17" y="147"/>
                  <a:pt x="0" y="129"/>
                  <a:pt x="0" y="107"/>
                </a:cubicBezTo>
                <a:cubicBezTo>
                  <a:pt x="0" y="86"/>
                  <a:pt x="17" y="68"/>
                  <a:pt x="39" y="6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Freeform 35"/>
          <p:cNvSpPr/>
          <p:nvPr userDrawn="1"/>
        </p:nvSpPr>
        <p:spPr bwMode="auto">
          <a:xfrm flipH="1">
            <a:off x="5926754" y="3098081"/>
            <a:ext cx="2642214" cy="1555653"/>
          </a:xfrm>
          <a:custGeom>
            <a:avLst/>
            <a:gdLst>
              <a:gd name="T0" fmla="*/ 39 w 277"/>
              <a:gd name="T1" fmla="*/ 68 h 162"/>
              <a:gd name="T2" fmla="*/ 45 w 277"/>
              <a:gd name="T3" fmla="*/ 69 h 162"/>
              <a:gd name="T4" fmla="*/ 102 w 277"/>
              <a:gd name="T5" fmla="*/ 24 h 162"/>
              <a:gd name="T6" fmla="*/ 140 w 277"/>
              <a:gd name="T7" fmla="*/ 38 h 162"/>
              <a:gd name="T8" fmla="*/ 180 w 277"/>
              <a:gd name="T9" fmla="*/ 0 h 162"/>
              <a:gd name="T10" fmla="*/ 220 w 277"/>
              <a:gd name="T11" fmla="*/ 41 h 162"/>
              <a:gd name="T12" fmla="*/ 220 w 277"/>
              <a:gd name="T13" fmla="*/ 41 h 162"/>
              <a:gd name="T14" fmla="*/ 229 w 277"/>
              <a:gd name="T15" fmla="*/ 41 h 162"/>
              <a:gd name="T16" fmla="*/ 277 w 277"/>
              <a:gd name="T17" fmla="*/ 89 h 162"/>
              <a:gd name="T18" fmla="*/ 229 w 277"/>
              <a:gd name="T19" fmla="*/ 138 h 162"/>
              <a:gd name="T20" fmla="*/ 206 w 277"/>
              <a:gd name="T21" fmla="*/ 133 h 162"/>
              <a:gd name="T22" fmla="*/ 162 w 277"/>
              <a:gd name="T23" fmla="*/ 162 h 162"/>
              <a:gd name="T24" fmla="*/ 122 w 277"/>
              <a:gd name="T25" fmla="*/ 139 h 162"/>
              <a:gd name="T26" fmla="*/ 102 w 277"/>
              <a:gd name="T27" fmla="*/ 142 h 162"/>
              <a:gd name="T28" fmla="*/ 69 w 277"/>
              <a:gd name="T29" fmla="*/ 132 h 162"/>
              <a:gd name="T30" fmla="*/ 39 w 277"/>
              <a:gd name="T31" fmla="*/ 147 h 162"/>
              <a:gd name="T32" fmla="*/ 0 w 277"/>
              <a:gd name="T33" fmla="*/ 107 h 162"/>
              <a:gd name="T34" fmla="*/ 39 w 277"/>
              <a:gd name="T35" fmla="*/ 68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77" h="162">
                <a:moveTo>
                  <a:pt x="39" y="68"/>
                </a:moveTo>
                <a:cubicBezTo>
                  <a:pt x="41" y="68"/>
                  <a:pt x="43" y="68"/>
                  <a:pt x="45" y="69"/>
                </a:cubicBezTo>
                <a:cubicBezTo>
                  <a:pt x="52" y="43"/>
                  <a:pt x="75" y="24"/>
                  <a:pt x="102" y="24"/>
                </a:cubicBezTo>
                <a:cubicBezTo>
                  <a:pt x="117" y="24"/>
                  <a:pt x="130" y="29"/>
                  <a:pt x="140" y="38"/>
                </a:cubicBezTo>
                <a:cubicBezTo>
                  <a:pt x="141" y="17"/>
                  <a:pt x="159" y="0"/>
                  <a:pt x="180" y="0"/>
                </a:cubicBezTo>
                <a:cubicBezTo>
                  <a:pt x="202" y="0"/>
                  <a:pt x="220" y="18"/>
                  <a:pt x="220" y="41"/>
                </a:cubicBezTo>
                <a:cubicBezTo>
                  <a:pt x="220" y="41"/>
                  <a:pt x="220" y="41"/>
                  <a:pt x="220" y="41"/>
                </a:cubicBezTo>
                <a:cubicBezTo>
                  <a:pt x="223" y="41"/>
                  <a:pt x="226" y="41"/>
                  <a:pt x="229" y="41"/>
                </a:cubicBezTo>
                <a:cubicBezTo>
                  <a:pt x="255" y="41"/>
                  <a:pt x="277" y="63"/>
                  <a:pt x="277" y="89"/>
                </a:cubicBezTo>
                <a:cubicBezTo>
                  <a:pt x="277" y="116"/>
                  <a:pt x="255" y="138"/>
                  <a:pt x="229" y="138"/>
                </a:cubicBezTo>
                <a:cubicBezTo>
                  <a:pt x="220" y="138"/>
                  <a:pt x="213" y="136"/>
                  <a:pt x="206" y="133"/>
                </a:cubicBezTo>
                <a:cubicBezTo>
                  <a:pt x="199" y="150"/>
                  <a:pt x="182" y="162"/>
                  <a:pt x="162" y="162"/>
                </a:cubicBezTo>
                <a:cubicBezTo>
                  <a:pt x="145" y="162"/>
                  <a:pt x="130" y="153"/>
                  <a:pt x="122" y="139"/>
                </a:cubicBezTo>
                <a:cubicBezTo>
                  <a:pt x="116" y="141"/>
                  <a:pt x="109" y="142"/>
                  <a:pt x="102" y="142"/>
                </a:cubicBezTo>
                <a:cubicBezTo>
                  <a:pt x="90" y="142"/>
                  <a:pt x="79" y="139"/>
                  <a:pt x="69" y="132"/>
                </a:cubicBezTo>
                <a:cubicBezTo>
                  <a:pt x="62" y="141"/>
                  <a:pt x="51" y="147"/>
                  <a:pt x="39" y="147"/>
                </a:cubicBezTo>
                <a:cubicBezTo>
                  <a:pt x="17" y="147"/>
                  <a:pt x="0" y="129"/>
                  <a:pt x="0" y="107"/>
                </a:cubicBezTo>
                <a:cubicBezTo>
                  <a:pt x="0" y="86"/>
                  <a:pt x="17" y="68"/>
                  <a:pt x="39" y="68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Rounded Rectangle 13"/>
          <p:cNvSpPr/>
          <p:nvPr userDrawn="1"/>
        </p:nvSpPr>
        <p:spPr>
          <a:xfrm>
            <a:off x="8680453" y="270483"/>
            <a:ext cx="274638" cy="23719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57" tIns="47529" rIns="95057" bIns="47529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flipH="1">
            <a:off x="8744211" y="263429"/>
            <a:ext cx="145790" cy="2442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smtClean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</a:fld>
            <a:endParaRPr lang="en-US" sz="9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3" grpId="0" animBg="1"/>
      <p:bldP spid="14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reack Sec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48"/>
          </p:nvPr>
        </p:nvSpPr>
        <p:spPr>
          <a:xfrm rot="10800000">
            <a:off x="0" y="-55031"/>
            <a:ext cx="9174162" cy="5770031"/>
          </a:xfrm>
          <a:custGeom>
            <a:avLst/>
            <a:gdLst>
              <a:gd name="connsiteX0" fmla="*/ 0 w 3903662"/>
              <a:gd name="connsiteY0" fmla="*/ 0 h 3433231"/>
              <a:gd name="connsiteX1" fmla="*/ 3903662 w 3903662"/>
              <a:gd name="connsiteY1" fmla="*/ 0 h 3433231"/>
              <a:gd name="connsiteX2" fmla="*/ 3903662 w 3903662"/>
              <a:gd name="connsiteY2" fmla="*/ 3433231 h 3433231"/>
              <a:gd name="connsiteX3" fmla="*/ 0 w 3903662"/>
              <a:gd name="connsiteY3" fmla="*/ 3433231 h 3433231"/>
              <a:gd name="connsiteX4" fmla="*/ 0 w 3903662"/>
              <a:gd name="connsiteY4" fmla="*/ 0 h 3433231"/>
              <a:gd name="connsiteX0-1" fmla="*/ 0 w 9174162"/>
              <a:gd name="connsiteY0-2" fmla="*/ 2336800 h 5770031"/>
              <a:gd name="connsiteX1-3" fmla="*/ 9174162 w 9174162"/>
              <a:gd name="connsiteY1-4" fmla="*/ 0 h 5770031"/>
              <a:gd name="connsiteX2-5" fmla="*/ 3903662 w 9174162"/>
              <a:gd name="connsiteY2-6" fmla="*/ 5770031 h 5770031"/>
              <a:gd name="connsiteX3-7" fmla="*/ 0 w 9174162"/>
              <a:gd name="connsiteY3-8" fmla="*/ 5770031 h 5770031"/>
              <a:gd name="connsiteX4-9" fmla="*/ 0 w 9174162"/>
              <a:gd name="connsiteY4-10" fmla="*/ 2336800 h 5770031"/>
              <a:gd name="connsiteX0-11" fmla="*/ 0 w 9174162"/>
              <a:gd name="connsiteY0-12" fmla="*/ 2415109 h 5848340"/>
              <a:gd name="connsiteX1-13" fmla="*/ 9174162 w 9174162"/>
              <a:gd name="connsiteY1-14" fmla="*/ 78309 h 5848340"/>
              <a:gd name="connsiteX2-15" fmla="*/ 3903662 w 9174162"/>
              <a:gd name="connsiteY2-16" fmla="*/ 5848340 h 5848340"/>
              <a:gd name="connsiteX3-17" fmla="*/ 0 w 9174162"/>
              <a:gd name="connsiteY3-18" fmla="*/ 5848340 h 5848340"/>
              <a:gd name="connsiteX4-19" fmla="*/ 0 w 9174162"/>
              <a:gd name="connsiteY4-20" fmla="*/ 2415109 h 5848340"/>
              <a:gd name="connsiteX0-21" fmla="*/ 0 w 9174162"/>
              <a:gd name="connsiteY0-22" fmla="*/ 2393036 h 5826267"/>
              <a:gd name="connsiteX1-23" fmla="*/ 9174162 w 9174162"/>
              <a:gd name="connsiteY1-24" fmla="*/ 56236 h 5826267"/>
              <a:gd name="connsiteX2-25" fmla="*/ 3903662 w 9174162"/>
              <a:gd name="connsiteY2-26" fmla="*/ 5826267 h 5826267"/>
              <a:gd name="connsiteX3-27" fmla="*/ 0 w 9174162"/>
              <a:gd name="connsiteY3-28" fmla="*/ 5826267 h 5826267"/>
              <a:gd name="connsiteX4-29" fmla="*/ 0 w 9174162"/>
              <a:gd name="connsiteY4-30" fmla="*/ 2393036 h 5826267"/>
              <a:gd name="connsiteX0-31" fmla="*/ 0 w 9174162"/>
              <a:gd name="connsiteY0-32" fmla="*/ 2393036 h 5826267"/>
              <a:gd name="connsiteX1-33" fmla="*/ 9174162 w 9174162"/>
              <a:gd name="connsiteY1-34" fmla="*/ 56236 h 5826267"/>
              <a:gd name="connsiteX2-35" fmla="*/ 3903662 w 9174162"/>
              <a:gd name="connsiteY2-36" fmla="*/ 5826267 h 5826267"/>
              <a:gd name="connsiteX3-37" fmla="*/ 0 w 9174162"/>
              <a:gd name="connsiteY3-38" fmla="*/ 5826267 h 5826267"/>
              <a:gd name="connsiteX4-39" fmla="*/ 0 w 9174162"/>
              <a:gd name="connsiteY4-40" fmla="*/ 2393036 h 5826267"/>
              <a:gd name="connsiteX0-41" fmla="*/ 0 w 9174162"/>
              <a:gd name="connsiteY0-42" fmla="*/ 2336800 h 5770031"/>
              <a:gd name="connsiteX1-43" fmla="*/ 9174162 w 9174162"/>
              <a:gd name="connsiteY1-44" fmla="*/ 0 h 5770031"/>
              <a:gd name="connsiteX2-45" fmla="*/ 3903662 w 9174162"/>
              <a:gd name="connsiteY2-46" fmla="*/ 5770031 h 5770031"/>
              <a:gd name="connsiteX3-47" fmla="*/ 0 w 9174162"/>
              <a:gd name="connsiteY3-48" fmla="*/ 5770031 h 5770031"/>
              <a:gd name="connsiteX4-49" fmla="*/ 0 w 9174162"/>
              <a:gd name="connsiteY4-50" fmla="*/ 2336800 h 5770031"/>
              <a:gd name="connsiteX0-51" fmla="*/ 0 w 9174162"/>
              <a:gd name="connsiteY0-52" fmla="*/ 2336800 h 5770031"/>
              <a:gd name="connsiteX1-53" fmla="*/ 9174162 w 9174162"/>
              <a:gd name="connsiteY1-54" fmla="*/ 0 h 5770031"/>
              <a:gd name="connsiteX2-55" fmla="*/ 5935662 w 9174162"/>
              <a:gd name="connsiteY2-56" fmla="*/ 5757331 h 5770031"/>
              <a:gd name="connsiteX3-57" fmla="*/ 0 w 9174162"/>
              <a:gd name="connsiteY3-58" fmla="*/ 5770031 h 5770031"/>
              <a:gd name="connsiteX4-59" fmla="*/ 0 w 9174162"/>
              <a:gd name="connsiteY4-60" fmla="*/ 2336800 h 5770031"/>
              <a:gd name="connsiteX0-61" fmla="*/ 0 w 9174162"/>
              <a:gd name="connsiteY0-62" fmla="*/ 2336800 h 5770031"/>
              <a:gd name="connsiteX1-63" fmla="*/ 9174162 w 9174162"/>
              <a:gd name="connsiteY1-64" fmla="*/ 0 h 5770031"/>
              <a:gd name="connsiteX2-65" fmla="*/ 5935662 w 9174162"/>
              <a:gd name="connsiteY2-66" fmla="*/ 5757331 h 5770031"/>
              <a:gd name="connsiteX3-67" fmla="*/ 0 w 9174162"/>
              <a:gd name="connsiteY3-68" fmla="*/ 5770031 h 5770031"/>
              <a:gd name="connsiteX4-69" fmla="*/ 0 w 9174162"/>
              <a:gd name="connsiteY4-70" fmla="*/ 2336800 h 577003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9174162" h="5770031">
                <a:moveTo>
                  <a:pt x="0" y="2336800"/>
                </a:moveTo>
                <a:cubicBezTo>
                  <a:pt x="5191654" y="2548467"/>
                  <a:pt x="8097308" y="512233"/>
                  <a:pt x="9174162" y="0"/>
                </a:cubicBezTo>
                <a:cubicBezTo>
                  <a:pt x="7671329" y="1351844"/>
                  <a:pt x="6651095" y="1738487"/>
                  <a:pt x="5935662" y="5757331"/>
                </a:cubicBezTo>
                <a:lnTo>
                  <a:pt x="0" y="5770031"/>
                </a:lnTo>
                <a:lnTo>
                  <a:pt x="0" y="23368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465639" y="4125027"/>
            <a:ext cx="40433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465640" y="4514159"/>
            <a:ext cx="40433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465639" y="4704534"/>
            <a:ext cx="4043362" cy="65486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8680453" y="270483"/>
            <a:ext cx="274638" cy="23719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57" tIns="47529" rIns="95057" bIns="47529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 flipH="1">
            <a:off x="8744211" y="263429"/>
            <a:ext cx="145790" cy="2442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smtClean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</a:fld>
            <a:endParaRPr lang="en-US" sz="9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"/>
                            </p:stCondLst>
                            <p:childTnLst>
                              <p:par>
                                <p:cTn id="24" presetID="22" presetClass="entr" presetSubtype="8" fill="hold" grpId="1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reak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1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reak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2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reak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3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reak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4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reak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5">
                    <a:lumMod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reak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ardrop 11"/>
          <p:cNvSpPr/>
          <p:nvPr userDrawn="1"/>
        </p:nvSpPr>
        <p:spPr>
          <a:xfrm>
            <a:off x="4082014" y="221214"/>
            <a:ext cx="5061986" cy="5061986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0" y="0"/>
                </a:moveTo>
                <a:lnTo>
                  <a:pt x="9144000" y="0"/>
                </a:lnTo>
                <a:lnTo>
                  <a:pt x="9144000" y="221214"/>
                </a:lnTo>
                <a:lnTo>
                  <a:pt x="6613007" y="221214"/>
                </a:lnTo>
                <a:cubicBezTo>
                  <a:pt x="5215178" y="221214"/>
                  <a:pt x="4082014" y="1354378"/>
                  <a:pt x="4082014" y="2752207"/>
                </a:cubicBezTo>
                <a:cubicBezTo>
                  <a:pt x="4082014" y="4150036"/>
                  <a:pt x="5215178" y="5283200"/>
                  <a:pt x="6613007" y="5283200"/>
                </a:cubicBezTo>
                <a:cubicBezTo>
                  <a:pt x="8010836" y="5283200"/>
                  <a:pt x="9144000" y="4150036"/>
                  <a:pt x="9144000" y="2752207"/>
                </a:cubicBezTo>
                <a:lnTo>
                  <a:pt x="9144000" y="5715000"/>
                </a:lnTo>
                <a:lnTo>
                  <a:pt x="0" y="5715000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5055658" y="1618158"/>
            <a:ext cx="338397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TITLE HERE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5055658" y="2104658"/>
            <a:ext cx="338397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0">
                <a:solidFill>
                  <a:schemeClr val="accent6">
                    <a:lumMod val="7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Ultimate</a:t>
            </a:r>
            <a:r>
              <a:rPr lang="es-ES_tradnl" dirty="0" smtClean="0"/>
              <a:t> </a:t>
            </a:r>
            <a:r>
              <a:rPr lang="es-ES_tradnl" dirty="0" err="1" smtClean="0"/>
              <a:t>Powerpoint</a:t>
            </a:r>
            <a:r>
              <a:rPr lang="es-ES_tradnl" dirty="0" smtClean="0"/>
              <a:t> </a:t>
            </a:r>
            <a:r>
              <a:rPr lang="es-ES_tradnl" dirty="0" err="1" smtClean="0"/>
              <a:t>Template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071004" y="2465136"/>
            <a:ext cx="3366029" cy="12807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2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Big 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78122"/>
            <a:ext cx="9144000" cy="3090677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616287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itle with content 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52439" y="1223131"/>
            <a:ext cx="294868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52438" y="1624963"/>
            <a:ext cx="294868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67784" y="1900775"/>
            <a:ext cx="2932641" cy="179356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67783" y="4523255"/>
            <a:ext cx="2932641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67783" y="3974582"/>
            <a:ext cx="2932641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67783" y="4317574"/>
            <a:ext cx="2932641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with content Clea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tle with content Da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wo columns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2" y="4568743"/>
            <a:ext cx="3907896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3886736"/>
            <a:ext cx="3924830" cy="37864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2015</a:t>
            </a:r>
            <a:endParaRPr lang="es-ES_tradnl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52438" y="4292797"/>
            <a:ext cx="389943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4774142" y="4568743"/>
            <a:ext cx="3907896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endParaRPr lang="en-US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4757208" y="3886736"/>
            <a:ext cx="3924830" cy="37864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2016</a:t>
            </a:r>
            <a:endParaRPr lang="es-ES_tradnl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4782608" y="4292797"/>
            <a:ext cx="389943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Right column with d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748741" y="17880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48741" y="1273232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  <a:endParaRPr lang="es-ES_tradnl" dirty="0" smtClean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748741" y="15823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6911446" y="17880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6911446" y="1273232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6911446" y="15823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48741" y="3135145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748741" y="2620338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48741" y="2929464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911446" y="3135145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11446" y="2620338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911446" y="2929464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748741" y="44535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4748741" y="3955773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  <a:endParaRPr lang="es-ES_tradnl" dirty="0" smtClean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4748741" y="42478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0" name="Text Placeholder 2"/>
          <p:cNvSpPr>
            <a:spLocks noGrp="1"/>
          </p:cNvSpPr>
          <p:nvPr>
            <p:ph type="body" sz="quarter" idx="78" hasCustomPrompt="1"/>
          </p:nvPr>
        </p:nvSpPr>
        <p:spPr>
          <a:xfrm>
            <a:off x="6911446" y="4453539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911446" y="3955773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2000</a:t>
            </a:r>
            <a:endParaRPr lang="es-ES_tradnl" dirty="0" smtClean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6911446" y="4247858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Four columns resul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13811" y="3515246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13811" y="2983506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13811" y="3309565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2513541" y="3515246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2513541" y="2983506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2513541" y="3309565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14870" y="3515246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714870" y="2983506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14870" y="3309565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894513" y="3515246"/>
            <a:ext cx="1770592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894513" y="2983506"/>
            <a:ext cx="1770592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894513" y="3309565"/>
            <a:ext cx="177059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sz="quarter" idx="75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4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ubes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8" name="Freeform 17"/>
          <p:cNvSpPr/>
          <p:nvPr userDrawn="1"/>
        </p:nvSpPr>
        <p:spPr>
          <a:xfrm>
            <a:off x="900247" y="1248174"/>
            <a:ext cx="708497" cy="2733601"/>
          </a:xfrm>
          <a:custGeom>
            <a:avLst/>
            <a:gdLst>
              <a:gd name="connsiteX0" fmla="*/ 399901 w 799798"/>
              <a:gd name="connsiteY0" fmla="*/ 0 h 3085873"/>
              <a:gd name="connsiteX1" fmla="*/ 618803 w 799798"/>
              <a:gd name="connsiteY1" fmla="*/ 218902 h 3085873"/>
              <a:gd name="connsiteX2" fmla="*/ 618803 w 799798"/>
              <a:gd name="connsiteY2" fmla="*/ 2351830 h 3085873"/>
              <a:gd name="connsiteX3" fmla="*/ 623486 w 799798"/>
              <a:gd name="connsiteY3" fmla="*/ 2354372 h 3085873"/>
              <a:gd name="connsiteX4" fmla="*/ 799798 w 799798"/>
              <a:gd name="connsiteY4" fmla="*/ 2685974 h 3085873"/>
              <a:gd name="connsiteX5" fmla="*/ 399899 w 799798"/>
              <a:gd name="connsiteY5" fmla="*/ 3085873 h 3085873"/>
              <a:gd name="connsiteX6" fmla="*/ 0 w 799798"/>
              <a:gd name="connsiteY6" fmla="*/ 2685974 h 3085873"/>
              <a:gd name="connsiteX7" fmla="*/ 176312 w 799798"/>
              <a:gd name="connsiteY7" fmla="*/ 2354372 h 3085873"/>
              <a:gd name="connsiteX8" fmla="*/ 180999 w 799798"/>
              <a:gd name="connsiteY8" fmla="*/ 2351828 h 3085873"/>
              <a:gd name="connsiteX9" fmla="*/ 180999 w 799798"/>
              <a:gd name="connsiteY9" fmla="*/ 218902 h 3085873"/>
              <a:gd name="connsiteX10" fmla="*/ 399901 w 799798"/>
              <a:gd name="connsiteY10" fmla="*/ 0 h 30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798" h="3085873">
                <a:moveTo>
                  <a:pt x="399901" y="0"/>
                </a:moveTo>
                <a:cubicBezTo>
                  <a:pt x="520797" y="0"/>
                  <a:pt x="618803" y="98006"/>
                  <a:pt x="618803" y="218902"/>
                </a:cubicBezTo>
                <a:lnTo>
                  <a:pt x="618803" y="2351830"/>
                </a:lnTo>
                <a:lnTo>
                  <a:pt x="623486" y="2354372"/>
                </a:lnTo>
                <a:cubicBezTo>
                  <a:pt x="729860" y="2426237"/>
                  <a:pt x="799798" y="2547938"/>
                  <a:pt x="799798" y="2685974"/>
                </a:cubicBezTo>
                <a:cubicBezTo>
                  <a:pt x="799798" y="2906832"/>
                  <a:pt x="620757" y="3085873"/>
                  <a:pt x="399899" y="3085873"/>
                </a:cubicBezTo>
                <a:cubicBezTo>
                  <a:pt x="179041" y="3085873"/>
                  <a:pt x="0" y="2906832"/>
                  <a:pt x="0" y="2685974"/>
                </a:cubicBezTo>
                <a:cubicBezTo>
                  <a:pt x="0" y="2547938"/>
                  <a:pt x="69938" y="2426237"/>
                  <a:pt x="176312" y="2354372"/>
                </a:cubicBezTo>
                <a:lnTo>
                  <a:pt x="180999" y="2351828"/>
                </a:lnTo>
                <a:lnTo>
                  <a:pt x="180999" y="218902"/>
                </a:lnTo>
                <a:cubicBezTo>
                  <a:pt x="180999" y="98006"/>
                  <a:pt x="279005" y="0"/>
                  <a:pt x="399901" y="0"/>
                </a:cubicBezTo>
                <a:close/>
              </a:path>
            </a:pathLst>
          </a:custGeom>
          <a:noFill/>
          <a:ln w="5715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985279" y="3362259"/>
            <a:ext cx="540000" cy="540000"/>
          </a:xfrm>
          <a:prstGeom prst="ellipse">
            <a:avLst/>
          </a:prstGeom>
          <a:solidFill>
            <a:schemeClr val="accent1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005358" y="3340160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35666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5666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35666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6" name="Freeform 75"/>
          <p:cNvSpPr/>
          <p:nvPr userDrawn="1"/>
        </p:nvSpPr>
        <p:spPr>
          <a:xfrm>
            <a:off x="3033847" y="1248174"/>
            <a:ext cx="708497" cy="2733601"/>
          </a:xfrm>
          <a:custGeom>
            <a:avLst/>
            <a:gdLst>
              <a:gd name="connsiteX0" fmla="*/ 399901 w 799798"/>
              <a:gd name="connsiteY0" fmla="*/ 0 h 3085873"/>
              <a:gd name="connsiteX1" fmla="*/ 618803 w 799798"/>
              <a:gd name="connsiteY1" fmla="*/ 218902 h 3085873"/>
              <a:gd name="connsiteX2" fmla="*/ 618803 w 799798"/>
              <a:gd name="connsiteY2" fmla="*/ 2351830 h 3085873"/>
              <a:gd name="connsiteX3" fmla="*/ 623486 w 799798"/>
              <a:gd name="connsiteY3" fmla="*/ 2354372 h 3085873"/>
              <a:gd name="connsiteX4" fmla="*/ 799798 w 799798"/>
              <a:gd name="connsiteY4" fmla="*/ 2685974 h 3085873"/>
              <a:gd name="connsiteX5" fmla="*/ 399899 w 799798"/>
              <a:gd name="connsiteY5" fmla="*/ 3085873 h 3085873"/>
              <a:gd name="connsiteX6" fmla="*/ 0 w 799798"/>
              <a:gd name="connsiteY6" fmla="*/ 2685974 h 3085873"/>
              <a:gd name="connsiteX7" fmla="*/ 176312 w 799798"/>
              <a:gd name="connsiteY7" fmla="*/ 2354372 h 3085873"/>
              <a:gd name="connsiteX8" fmla="*/ 180999 w 799798"/>
              <a:gd name="connsiteY8" fmla="*/ 2351828 h 3085873"/>
              <a:gd name="connsiteX9" fmla="*/ 180999 w 799798"/>
              <a:gd name="connsiteY9" fmla="*/ 218902 h 3085873"/>
              <a:gd name="connsiteX10" fmla="*/ 399901 w 799798"/>
              <a:gd name="connsiteY10" fmla="*/ 0 h 30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798" h="3085873">
                <a:moveTo>
                  <a:pt x="399901" y="0"/>
                </a:moveTo>
                <a:cubicBezTo>
                  <a:pt x="520797" y="0"/>
                  <a:pt x="618803" y="98006"/>
                  <a:pt x="618803" y="218902"/>
                </a:cubicBezTo>
                <a:lnTo>
                  <a:pt x="618803" y="2351830"/>
                </a:lnTo>
                <a:lnTo>
                  <a:pt x="623486" y="2354372"/>
                </a:lnTo>
                <a:cubicBezTo>
                  <a:pt x="729860" y="2426237"/>
                  <a:pt x="799798" y="2547938"/>
                  <a:pt x="799798" y="2685974"/>
                </a:cubicBezTo>
                <a:cubicBezTo>
                  <a:pt x="799798" y="2906832"/>
                  <a:pt x="620757" y="3085873"/>
                  <a:pt x="399899" y="3085873"/>
                </a:cubicBezTo>
                <a:cubicBezTo>
                  <a:pt x="179041" y="3085873"/>
                  <a:pt x="0" y="2906832"/>
                  <a:pt x="0" y="2685974"/>
                </a:cubicBezTo>
                <a:cubicBezTo>
                  <a:pt x="0" y="2547938"/>
                  <a:pt x="69938" y="2426237"/>
                  <a:pt x="176312" y="2354372"/>
                </a:cubicBezTo>
                <a:lnTo>
                  <a:pt x="180999" y="2351828"/>
                </a:lnTo>
                <a:lnTo>
                  <a:pt x="180999" y="218902"/>
                </a:lnTo>
                <a:cubicBezTo>
                  <a:pt x="180999" y="98006"/>
                  <a:pt x="279005" y="0"/>
                  <a:pt x="399901" y="0"/>
                </a:cubicBezTo>
                <a:close/>
              </a:path>
            </a:pathLst>
          </a:custGeom>
          <a:noFill/>
          <a:ln w="5715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77" name="Oval 76"/>
          <p:cNvSpPr>
            <a:spLocks noChangeAspect="1"/>
          </p:cNvSpPr>
          <p:nvPr userDrawn="1"/>
        </p:nvSpPr>
        <p:spPr>
          <a:xfrm>
            <a:off x="3118879" y="3362259"/>
            <a:ext cx="540000" cy="540000"/>
          </a:xfrm>
          <a:prstGeom prst="ellipse">
            <a:avLst/>
          </a:prstGeom>
          <a:solidFill>
            <a:schemeClr val="accent2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75" hasCustomPrompt="1"/>
          </p:nvPr>
        </p:nvSpPr>
        <p:spPr>
          <a:xfrm>
            <a:off x="3130773" y="3340160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250719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250719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250719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4" name="Freeform 93"/>
          <p:cNvSpPr/>
          <p:nvPr userDrawn="1"/>
        </p:nvSpPr>
        <p:spPr>
          <a:xfrm>
            <a:off x="5218247" y="1248174"/>
            <a:ext cx="708497" cy="2733601"/>
          </a:xfrm>
          <a:custGeom>
            <a:avLst/>
            <a:gdLst>
              <a:gd name="connsiteX0" fmla="*/ 399901 w 799798"/>
              <a:gd name="connsiteY0" fmla="*/ 0 h 3085873"/>
              <a:gd name="connsiteX1" fmla="*/ 618803 w 799798"/>
              <a:gd name="connsiteY1" fmla="*/ 218902 h 3085873"/>
              <a:gd name="connsiteX2" fmla="*/ 618803 w 799798"/>
              <a:gd name="connsiteY2" fmla="*/ 2351830 h 3085873"/>
              <a:gd name="connsiteX3" fmla="*/ 623486 w 799798"/>
              <a:gd name="connsiteY3" fmla="*/ 2354372 h 3085873"/>
              <a:gd name="connsiteX4" fmla="*/ 799798 w 799798"/>
              <a:gd name="connsiteY4" fmla="*/ 2685974 h 3085873"/>
              <a:gd name="connsiteX5" fmla="*/ 399899 w 799798"/>
              <a:gd name="connsiteY5" fmla="*/ 3085873 h 3085873"/>
              <a:gd name="connsiteX6" fmla="*/ 0 w 799798"/>
              <a:gd name="connsiteY6" fmla="*/ 2685974 h 3085873"/>
              <a:gd name="connsiteX7" fmla="*/ 176312 w 799798"/>
              <a:gd name="connsiteY7" fmla="*/ 2354372 h 3085873"/>
              <a:gd name="connsiteX8" fmla="*/ 180999 w 799798"/>
              <a:gd name="connsiteY8" fmla="*/ 2351828 h 3085873"/>
              <a:gd name="connsiteX9" fmla="*/ 180999 w 799798"/>
              <a:gd name="connsiteY9" fmla="*/ 218902 h 3085873"/>
              <a:gd name="connsiteX10" fmla="*/ 399901 w 799798"/>
              <a:gd name="connsiteY10" fmla="*/ 0 h 30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798" h="3085873">
                <a:moveTo>
                  <a:pt x="399901" y="0"/>
                </a:moveTo>
                <a:cubicBezTo>
                  <a:pt x="520797" y="0"/>
                  <a:pt x="618803" y="98006"/>
                  <a:pt x="618803" y="218902"/>
                </a:cubicBezTo>
                <a:lnTo>
                  <a:pt x="618803" y="2351830"/>
                </a:lnTo>
                <a:lnTo>
                  <a:pt x="623486" y="2354372"/>
                </a:lnTo>
                <a:cubicBezTo>
                  <a:pt x="729860" y="2426237"/>
                  <a:pt x="799798" y="2547938"/>
                  <a:pt x="799798" y="2685974"/>
                </a:cubicBezTo>
                <a:cubicBezTo>
                  <a:pt x="799798" y="2906832"/>
                  <a:pt x="620757" y="3085873"/>
                  <a:pt x="399899" y="3085873"/>
                </a:cubicBezTo>
                <a:cubicBezTo>
                  <a:pt x="179041" y="3085873"/>
                  <a:pt x="0" y="2906832"/>
                  <a:pt x="0" y="2685974"/>
                </a:cubicBezTo>
                <a:cubicBezTo>
                  <a:pt x="0" y="2547938"/>
                  <a:pt x="69938" y="2426237"/>
                  <a:pt x="176312" y="2354372"/>
                </a:cubicBezTo>
                <a:lnTo>
                  <a:pt x="180999" y="2351828"/>
                </a:lnTo>
                <a:lnTo>
                  <a:pt x="180999" y="218902"/>
                </a:lnTo>
                <a:cubicBezTo>
                  <a:pt x="180999" y="98006"/>
                  <a:pt x="279005" y="0"/>
                  <a:pt x="399901" y="0"/>
                </a:cubicBezTo>
                <a:close/>
              </a:path>
            </a:pathLst>
          </a:custGeom>
          <a:noFill/>
          <a:ln w="57150" cmpd="sng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95" name="Oval 94"/>
          <p:cNvSpPr>
            <a:spLocks noChangeAspect="1"/>
          </p:cNvSpPr>
          <p:nvPr userDrawn="1"/>
        </p:nvSpPr>
        <p:spPr>
          <a:xfrm>
            <a:off x="5303279" y="3362259"/>
            <a:ext cx="540000" cy="540000"/>
          </a:xfrm>
          <a:prstGeom prst="ellipse">
            <a:avLst/>
          </a:prstGeom>
          <a:solidFill>
            <a:schemeClr val="accent3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98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5315173" y="3340160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00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33920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01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733920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102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33920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6" name="Freeform 105"/>
          <p:cNvSpPr/>
          <p:nvPr userDrawn="1"/>
        </p:nvSpPr>
        <p:spPr>
          <a:xfrm>
            <a:off x="7389947" y="1248174"/>
            <a:ext cx="708497" cy="2733601"/>
          </a:xfrm>
          <a:custGeom>
            <a:avLst/>
            <a:gdLst>
              <a:gd name="connsiteX0" fmla="*/ 399901 w 799798"/>
              <a:gd name="connsiteY0" fmla="*/ 0 h 3085873"/>
              <a:gd name="connsiteX1" fmla="*/ 618803 w 799798"/>
              <a:gd name="connsiteY1" fmla="*/ 218902 h 3085873"/>
              <a:gd name="connsiteX2" fmla="*/ 618803 w 799798"/>
              <a:gd name="connsiteY2" fmla="*/ 2351830 h 3085873"/>
              <a:gd name="connsiteX3" fmla="*/ 623486 w 799798"/>
              <a:gd name="connsiteY3" fmla="*/ 2354372 h 3085873"/>
              <a:gd name="connsiteX4" fmla="*/ 799798 w 799798"/>
              <a:gd name="connsiteY4" fmla="*/ 2685974 h 3085873"/>
              <a:gd name="connsiteX5" fmla="*/ 399899 w 799798"/>
              <a:gd name="connsiteY5" fmla="*/ 3085873 h 3085873"/>
              <a:gd name="connsiteX6" fmla="*/ 0 w 799798"/>
              <a:gd name="connsiteY6" fmla="*/ 2685974 h 3085873"/>
              <a:gd name="connsiteX7" fmla="*/ 176312 w 799798"/>
              <a:gd name="connsiteY7" fmla="*/ 2354372 h 3085873"/>
              <a:gd name="connsiteX8" fmla="*/ 180999 w 799798"/>
              <a:gd name="connsiteY8" fmla="*/ 2351828 h 3085873"/>
              <a:gd name="connsiteX9" fmla="*/ 180999 w 799798"/>
              <a:gd name="connsiteY9" fmla="*/ 218902 h 3085873"/>
              <a:gd name="connsiteX10" fmla="*/ 399901 w 799798"/>
              <a:gd name="connsiteY10" fmla="*/ 0 h 308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99798" h="3085873">
                <a:moveTo>
                  <a:pt x="399901" y="0"/>
                </a:moveTo>
                <a:cubicBezTo>
                  <a:pt x="520797" y="0"/>
                  <a:pt x="618803" y="98006"/>
                  <a:pt x="618803" y="218902"/>
                </a:cubicBezTo>
                <a:lnTo>
                  <a:pt x="618803" y="2351830"/>
                </a:lnTo>
                <a:lnTo>
                  <a:pt x="623486" y="2354372"/>
                </a:lnTo>
                <a:cubicBezTo>
                  <a:pt x="729860" y="2426237"/>
                  <a:pt x="799798" y="2547938"/>
                  <a:pt x="799798" y="2685974"/>
                </a:cubicBezTo>
                <a:cubicBezTo>
                  <a:pt x="799798" y="2906832"/>
                  <a:pt x="620757" y="3085873"/>
                  <a:pt x="399899" y="3085873"/>
                </a:cubicBezTo>
                <a:cubicBezTo>
                  <a:pt x="179041" y="3085873"/>
                  <a:pt x="0" y="2906832"/>
                  <a:pt x="0" y="2685974"/>
                </a:cubicBezTo>
                <a:cubicBezTo>
                  <a:pt x="0" y="2547938"/>
                  <a:pt x="69938" y="2426237"/>
                  <a:pt x="176312" y="2354372"/>
                </a:cubicBezTo>
                <a:lnTo>
                  <a:pt x="180999" y="2351828"/>
                </a:lnTo>
                <a:lnTo>
                  <a:pt x="180999" y="218902"/>
                </a:lnTo>
                <a:cubicBezTo>
                  <a:pt x="180999" y="98006"/>
                  <a:pt x="279005" y="0"/>
                  <a:pt x="399901" y="0"/>
                </a:cubicBezTo>
                <a:close/>
              </a:path>
            </a:pathLst>
          </a:custGeom>
          <a:noFill/>
          <a:ln w="57150" cmpd="sng">
            <a:solidFill>
              <a:schemeClr val="accent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107" name="Oval 106"/>
          <p:cNvSpPr>
            <a:spLocks noChangeAspect="1"/>
          </p:cNvSpPr>
          <p:nvPr userDrawn="1"/>
        </p:nvSpPr>
        <p:spPr>
          <a:xfrm>
            <a:off x="7474979" y="3362259"/>
            <a:ext cx="540000" cy="540000"/>
          </a:xfrm>
          <a:prstGeom prst="ellipse">
            <a:avLst/>
          </a:prstGeom>
          <a:solidFill>
            <a:schemeClr val="accent4"/>
          </a:solidFill>
          <a:ln w="762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Helvetica Light"/>
              <a:cs typeface="Helvetica Light"/>
            </a:endParaRPr>
          </a:p>
        </p:txBody>
      </p:sp>
      <p:sp>
        <p:nvSpPr>
          <p:cNvPr id="108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7486873" y="3340160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0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92150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1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2150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92150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2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7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2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3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7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4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2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3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7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3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2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4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/>
      <p:bldP spid="20" grpId="0" animBg="1"/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6" grpId="0" animBg="1"/>
      <p:bldP spid="77" grpId="0" animBg="1"/>
      <p:bldP spid="8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4" grpId="0" animBg="1"/>
      <p:bldP spid="95" grpId="0" animBg="1"/>
      <p:bldP spid="9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9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9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9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6" grpId="0" animBg="1"/>
      <p:bldP spid="107" grpId="0" animBg="1"/>
      <p:bldP spid="10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Four ste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4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35666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65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35666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35666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5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250719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250719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87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250719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0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733920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01" name="Text Placeholder 7"/>
          <p:cNvSpPr>
            <a:spLocks noGrp="1"/>
          </p:cNvSpPr>
          <p:nvPr>
            <p:ph type="body" sz="quarter" idx="70" hasCustomPrompt="1"/>
          </p:nvPr>
        </p:nvSpPr>
        <p:spPr>
          <a:xfrm>
            <a:off x="4733920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102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733920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9" name="Text Placeholder 2"/>
          <p:cNvSpPr>
            <a:spLocks noGrp="1"/>
          </p:cNvSpPr>
          <p:nvPr>
            <p:ph type="body" sz="quarter" idx="72" hasCustomPrompt="1"/>
          </p:nvPr>
        </p:nvSpPr>
        <p:spPr>
          <a:xfrm>
            <a:off x="6921501" y="4721747"/>
            <a:ext cx="1760538" cy="45985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10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921501" y="4190006"/>
            <a:ext cx="1760538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74" hasCustomPrompt="1"/>
          </p:nvPr>
        </p:nvSpPr>
        <p:spPr>
          <a:xfrm>
            <a:off x="6921501" y="4516065"/>
            <a:ext cx="1760538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On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74" y="270483"/>
            <a:ext cx="39036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78374" y="689252"/>
            <a:ext cx="39036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0" y="0"/>
            <a:ext cx="4356100" cy="5714999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763028" y="1223131"/>
            <a:ext cx="3925015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763028" y="1624963"/>
            <a:ext cx="392501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778374" y="1900775"/>
            <a:ext cx="3903663" cy="179356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778373" y="4523255"/>
            <a:ext cx="3903663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778373" y="3974582"/>
            <a:ext cx="3903663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4778373" y="4317574"/>
            <a:ext cx="39036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wo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151469"/>
            <a:ext cx="3903662" cy="34332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2437" y="4584700"/>
            <a:ext cx="3903663" cy="889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8962" y="4666305"/>
            <a:ext cx="3652838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588962" y="4911957"/>
            <a:ext cx="3652838" cy="5109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4778376" y="1151469"/>
            <a:ext cx="3903662" cy="34332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4778375" y="4584700"/>
            <a:ext cx="3903663" cy="889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4914900" y="4666305"/>
            <a:ext cx="3652838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68" hasCustomPrompt="1"/>
          </p:nvPr>
        </p:nvSpPr>
        <p:spPr>
          <a:xfrm>
            <a:off x="4914900" y="4911957"/>
            <a:ext cx="3652838" cy="5109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23" grpId="0" animBg="1"/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19" grpId="0" animBg="1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Big image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78123"/>
            <a:ext cx="9144000" cy="250647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501987"/>
            <a:ext cx="8230129" cy="649977"/>
          </a:xfrm>
          <a:prstGeom prst="rect">
            <a:avLst/>
          </a:prstGeom>
        </p:spPr>
        <p:txBody>
          <a:bodyPr vert="horz" lIns="0" tIns="0" rIns="0" bIns="0" numCol="2" spcCol="36000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050409"/>
            <a:ext cx="41576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hree images with res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7" y="1253067"/>
            <a:ext cx="2397131" cy="2455333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452438" y="3708401"/>
            <a:ext cx="2397130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3381900" y="1253067"/>
            <a:ext cx="2397131" cy="2455333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3381900" y="3708401"/>
            <a:ext cx="2397130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972610" y="4598991"/>
            <a:ext cx="1876959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972610" y="4050318"/>
            <a:ext cx="1876959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972610" y="4393310"/>
            <a:ext cx="18769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9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452438" y="4106253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80" name="Text Placeholder 2"/>
          <p:cNvSpPr>
            <a:spLocks noGrp="1"/>
          </p:cNvSpPr>
          <p:nvPr>
            <p:ph type="body" sz="quarter" idx="66" hasCustomPrompt="1"/>
          </p:nvPr>
        </p:nvSpPr>
        <p:spPr>
          <a:xfrm>
            <a:off x="3902072" y="4598991"/>
            <a:ext cx="1876959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3902072" y="4050318"/>
            <a:ext cx="1876959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68" hasCustomPrompt="1"/>
          </p:nvPr>
        </p:nvSpPr>
        <p:spPr>
          <a:xfrm>
            <a:off x="3902072" y="4393310"/>
            <a:ext cx="18769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3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3381900" y="4106253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289671" y="1253067"/>
            <a:ext cx="2397131" cy="2455333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1" name="Rectangle 100"/>
          <p:cNvSpPr/>
          <p:nvPr userDrawn="1"/>
        </p:nvSpPr>
        <p:spPr>
          <a:xfrm>
            <a:off x="6284907" y="3708401"/>
            <a:ext cx="2397130" cy="10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 Placeholder 2"/>
          <p:cNvSpPr>
            <a:spLocks noGrp="1"/>
          </p:cNvSpPr>
          <p:nvPr>
            <p:ph type="body" sz="quarter" idx="70" hasCustomPrompt="1"/>
          </p:nvPr>
        </p:nvSpPr>
        <p:spPr>
          <a:xfrm>
            <a:off x="6805079" y="4598991"/>
            <a:ext cx="1876959" cy="701161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103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6805079" y="4050318"/>
            <a:ext cx="1876959" cy="287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RESULT 1</a:t>
            </a:r>
            <a:endParaRPr lang="es-ES_tradnl" dirty="0" smtClean="0"/>
          </a:p>
        </p:txBody>
      </p:sp>
      <p:sp>
        <p:nvSpPr>
          <p:cNvPr id="104" name="Text Placeholder 7"/>
          <p:cNvSpPr>
            <a:spLocks noGrp="1"/>
          </p:cNvSpPr>
          <p:nvPr>
            <p:ph type="body" sz="quarter" idx="72" hasCustomPrompt="1"/>
          </p:nvPr>
        </p:nvSpPr>
        <p:spPr>
          <a:xfrm>
            <a:off x="6805079" y="4393310"/>
            <a:ext cx="18769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05" name="Text Placeholder 7"/>
          <p:cNvSpPr>
            <a:spLocks noGrp="1"/>
          </p:cNvSpPr>
          <p:nvPr>
            <p:ph type="body" sz="quarter" idx="73" hasCustomPrompt="1"/>
          </p:nvPr>
        </p:nvSpPr>
        <p:spPr>
          <a:xfrm>
            <a:off x="6284907" y="4106253"/>
            <a:ext cx="486306" cy="467234"/>
          </a:xfrm>
          <a:prstGeom prst="rect">
            <a:avLst/>
          </a:prstGeom>
        </p:spPr>
        <p:txBody>
          <a:bodyPr vert="horz" lIns="0" tIns="103884" rIns="0" bIns="103884"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0">
                <a:solidFill>
                  <a:schemeClr val="bg1">
                    <a:lumMod val="65000"/>
                  </a:schemeClr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7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fill="hold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2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55" grpId="0" animBg="1"/>
      <p:bldP spid="58" grpId="0"/>
      <p:bldP spid="68" grpId="0" animBg="1"/>
      <p:bldP spid="7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7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7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0" grpId="0"/>
      <p:bldP spid="101" grpId="0" animBg="1"/>
      <p:bldP spid="10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0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0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0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hree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151469"/>
            <a:ext cx="2607735" cy="3268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2437" y="4419603"/>
            <a:ext cx="2607735" cy="89746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96371" y="4476123"/>
            <a:ext cx="1898661" cy="43317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2015</a:t>
            </a:r>
            <a:endParaRPr lang="es-ES_tradnl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7905" y="5010892"/>
            <a:ext cx="2324629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596371" y="4947392"/>
            <a:ext cx="233977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495032" y="4476123"/>
            <a:ext cx="441110" cy="43317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3255961" y="1151469"/>
            <a:ext cx="2607735" cy="3268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3255960" y="4419603"/>
            <a:ext cx="2607735" cy="89746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76" hasCustomPrompt="1"/>
          </p:nvPr>
        </p:nvSpPr>
        <p:spPr>
          <a:xfrm>
            <a:off x="3388460" y="4476123"/>
            <a:ext cx="1898661" cy="43317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2015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3379994" y="5010892"/>
            <a:ext cx="2324629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3379994" y="4947392"/>
            <a:ext cx="2339771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5263513" y="4476123"/>
            <a:ext cx="441110" cy="43317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043076" y="1151469"/>
            <a:ext cx="2607735" cy="3268134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6043075" y="4419603"/>
            <a:ext cx="2607735" cy="89746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78" hasCustomPrompt="1"/>
          </p:nvPr>
        </p:nvSpPr>
        <p:spPr>
          <a:xfrm>
            <a:off x="6178539" y="4476123"/>
            <a:ext cx="1898661" cy="433170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000" b="1" baseline="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smtClean="0"/>
              <a:t>2015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170073" y="5010892"/>
            <a:ext cx="2324629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6178539" y="4947392"/>
            <a:ext cx="2339771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8092223" y="4476123"/>
            <a:ext cx="441110" cy="433170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2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7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2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47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23" grpId="0" animBg="1"/>
      <p:bldP spid="2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animBg="1"/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 animBg="1"/>
      <p:bldP spid="4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45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Four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049869"/>
            <a:ext cx="3903662" cy="17187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2437" y="2768600"/>
            <a:ext cx="3903663" cy="3238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24405" y="2812105"/>
            <a:ext cx="3742795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Picture Placeholder 2"/>
          <p:cNvSpPr>
            <a:spLocks noGrp="1"/>
          </p:cNvSpPr>
          <p:nvPr>
            <p:ph type="pic" sz="quarter" idx="66"/>
          </p:nvPr>
        </p:nvSpPr>
        <p:spPr>
          <a:xfrm>
            <a:off x="4778376" y="1049869"/>
            <a:ext cx="3903662" cy="17187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4" name="Rectangle 43"/>
          <p:cNvSpPr/>
          <p:nvPr userDrawn="1"/>
        </p:nvSpPr>
        <p:spPr>
          <a:xfrm>
            <a:off x="4778375" y="2768600"/>
            <a:ext cx="3903663" cy="3238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7"/>
          <p:cNvSpPr>
            <a:spLocks noGrp="1"/>
          </p:cNvSpPr>
          <p:nvPr>
            <p:ph type="body" sz="quarter" idx="67" hasCustomPrompt="1"/>
          </p:nvPr>
        </p:nvSpPr>
        <p:spPr>
          <a:xfrm>
            <a:off x="4850343" y="2812105"/>
            <a:ext cx="3742795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4" name="Picture Placeholder 2"/>
          <p:cNvSpPr>
            <a:spLocks noGrp="1"/>
          </p:cNvSpPr>
          <p:nvPr>
            <p:ph type="pic" sz="quarter" idx="68"/>
          </p:nvPr>
        </p:nvSpPr>
        <p:spPr>
          <a:xfrm>
            <a:off x="452438" y="3246969"/>
            <a:ext cx="3903662" cy="17187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6" name="Rectangle 55"/>
          <p:cNvSpPr/>
          <p:nvPr userDrawn="1"/>
        </p:nvSpPr>
        <p:spPr>
          <a:xfrm>
            <a:off x="452437" y="4965700"/>
            <a:ext cx="3903663" cy="3238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 Placeholder 7"/>
          <p:cNvSpPr>
            <a:spLocks noGrp="1"/>
          </p:cNvSpPr>
          <p:nvPr>
            <p:ph type="body" sz="quarter" idx="69" hasCustomPrompt="1"/>
          </p:nvPr>
        </p:nvSpPr>
        <p:spPr>
          <a:xfrm>
            <a:off x="524405" y="5009205"/>
            <a:ext cx="3742795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70"/>
          </p:nvPr>
        </p:nvSpPr>
        <p:spPr>
          <a:xfrm>
            <a:off x="4778376" y="3246969"/>
            <a:ext cx="3903662" cy="1718731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9" name="Rectangle 58"/>
          <p:cNvSpPr/>
          <p:nvPr userDrawn="1"/>
        </p:nvSpPr>
        <p:spPr>
          <a:xfrm>
            <a:off x="4778375" y="4965700"/>
            <a:ext cx="3903663" cy="3238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 Placeholder 7"/>
          <p:cNvSpPr>
            <a:spLocks noGrp="1"/>
          </p:cNvSpPr>
          <p:nvPr>
            <p:ph type="body" sz="quarter" idx="71" hasCustomPrompt="1"/>
          </p:nvPr>
        </p:nvSpPr>
        <p:spPr>
          <a:xfrm>
            <a:off x="4850343" y="5009205"/>
            <a:ext cx="3742795" cy="215999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23" grpId="0" animBg="1"/>
      <p:bldP spid="4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/>
      <p:bldP spid="44" grpId="0" animBg="1"/>
      <p:bldP spid="4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/>
      <p:bldP spid="56" grpId="0" animBg="1"/>
      <p:bldP spid="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/>
      <p:bldP spid="59" grpId="0" animBg="1"/>
      <p:bldP spid="6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Five images with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7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5" name="Rectangle 54"/>
          <p:cNvSpPr/>
          <p:nvPr userDrawn="1"/>
        </p:nvSpPr>
        <p:spPr>
          <a:xfrm>
            <a:off x="452438" y="3962401"/>
            <a:ext cx="1457326" cy="101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2124600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8" name="Rectangle 67"/>
          <p:cNvSpPr/>
          <p:nvPr userDrawn="1"/>
        </p:nvSpPr>
        <p:spPr>
          <a:xfrm>
            <a:off x="2124600" y="3962401"/>
            <a:ext cx="1457326" cy="101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3813171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101" name="Rectangle 100"/>
          <p:cNvSpPr/>
          <p:nvPr userDrawn="1"/>
        </p:nvSpPr>
        <p:spPr>
          <a:xfrm>
            <a:off x="3808407" y="3962401"/>
            <a:ext cx="1457326" cy="101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76"/>
          </p:nvPr>
        </p:nvSpPr>
        <p:spPr>
          <a:xfrm>
            <a:off x="5502271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5497507" y="3962401"/>
            <a:ext cx="1457326" cy="101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77"/>
          </p:nvPr>
        </p:nvSpPr>
        <p:spPr>
          <a:xfrm>
            <a:off x="7216773" y="1143001"/>
            <a:ext cx="1457327" cy="2819400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7212009" y="3962401"/>
            <a:ext cx="1457326" cy="101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64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7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/>
      <p:bldP spid="55" grpId="0" animBg="1"/>
      <p:bldP spid="58" grpId="0"/>
      <p:bldP spid="68" grpId="0" animBg="1"/>
      <p:bldP spid="100" grpId="0"/>
      <p:bldP spid="101" grpId="0" animBg="1"/>
      <p:bldP spid="22" grpId="0"/>
      <p:bldP spid="23" grpId="0" animBg="1"/>
      <p:bldP spid="24" grpId="0"/>
      <p:bldP spid="26" grpId="0" animBg="1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ix imag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48"/>
          </p:nvPr>
        </p:nvSpPr>
        <p:spPr>
          <a:xfrm>
            <a:off x="452438" y="11557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3" name="Rectangle 22"/>
          <p:cNvSpPr/>
          <p:nvPr userDrawn="1"/>
        </p:nvSpPr>
        <p:spPr>
          <a:xfrm>
            <a:off x="452437" y="2692403"/>
            <a:ext cx="2607735" cy="4825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65" hasCustomPrompt="1"/>
          </p:nvPr>
        </p:nvSpPr>
        <p:spPr>
          <a:xfrm>
            <a:off x="587906" y="28251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2495032" y="27489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74"/>
          </p:nvPr>
        </p:nvSpPr>
        <p:spPr>
          <a:xfrm>
            <a:off x="3255961" y="11557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3255960" y="2692403"/>
            <a:ext cx="2607735" cy="482597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77" hasCustomPrompt="1"/>
          </p:nvPr>
        </p:nvSpPr>
        <p:spPr>
          <a:xfrm>
            <a:off x="3379995" y="28251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80" hasCustomPrompt="1"/>
          </p:nvPr>
        </p:nvSpPr>
        <p:spPr>
          <a:xfrm>
            <a:off x="5263513" y="27489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41" name="Picture Placeholder 2"/>
          <p:cNvSpPr>
            <a:spLocks noGrp="1"/>
          </p:cNvSpPr>
          <p:nvPr>
            <p:ph type="pic" sz="quarter" idx="75"/>
          </p:nvPr>
        </p:nvSpPr>
        <p:spPr>
          <a:xfrm>
            <a:off x="6043076" y="11557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42" name="Rectangle 41"/>
          <p:cNvSpPr/>
          <p:nvPr userDrawn="1"/>
        </p:nvSpPr>
        <p:spPr>
          <a:xfrm>
            <a:off x="6043075" y="2692403"/>
            <a:ext cx="2607735" cy="482597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79" hasCustomPrompt="1"/>
          </p:nvPr>
        </p:nvSpPr>
        <p:spPr>
          <a:xfrm>
            <a:off x="6170074" y="28251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81" hasCustomPrompt="1"/>
          </p:nvPr>
        </p:nvSpPr>
        <p:spPr>
          <a:xfrm>
            <a:off x="8092223" y="27489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82"/>
          </p:nvPr>
        </p:nvSpPr>
        <p:spPr>
          <a:xfrm>
            <a:off x="452438" y="33528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2" name="Rectangle 51"/>
          <p:cNvSpPr/>
          <p:nvPr userDrawn="1"/>
        </p:nvSpPr>
        <p:spPr>
          <a:xfrm>
            <a:off x="452437" y="4889503"/>
            <a:ext cx="2607735" cy="48259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 Placeholder 7"/>
          <p:cNvSpPr>
            <a:spLocks noGrp="1"/>
          </p:cNvSpPr>
          <p:nvPr>
            <p:ph type="body" sz="quarter" idx="83" hasCustomPrompt="1"/>
          </p:nvPr>
        </p:nvSpPr>
        <p:spPr>
          <a:xfrm>
            <a:off x="587906" y="50222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4" name="Text Placeholder 7"/>
          <p:cNvSpPr>
            <a:spLocks noGrp="1"/>
          </p:cNvSpPr>
          <p:nvPr>
            <p:ph type="body" sz="quarter" idx="84" hasCustomPrompt="1"/>
          </p:nvPr>
        </p:nvSpPr>
        <p:spPr>
          <a:xfrm>
            <a:off x="2495032" y="49460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56" name="Picture Placeholder 2"/>
          <p:cNvSpPr>
            <a:spLocks noGrp="1"/>
          </p:cNvSpPr>
          <p:nvPr>
            <p:ph type="pic" sz="quarter" idx="85"/>
          </p:nvPr>
        </p:nvSpPr>
        <p:spPr>
          <a:xfrm>
            <a:off x="3255961" y="33528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7" name="Rectangle 56"/>
          <p:cNvSpPr/>
          <p:nvPr userDrawn="1"/>
        </p:nvSpPr>
        <p:spPr>
          <a:xfrm>
            <a:off x="3255960" y="4889503"/>
            <a:ext cx="2607735" cy="48259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86" hasCustomPrompt="1"/>
          </p:nvPr>
        </p:nvSpPr>
        <p:spPr>
          <a:xfrm>
            <a:off x="3379995" y="50222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87" hasCustomPrompt="1"/>
          </p:nvPr>
        </p:nvSpPr>
        <p:spPr>
          <a:xfrm>
            <a:off x="5263513" y="49460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88"/>
          </p:nvPr>
        </p:nvSpPr>
        <p:spPr>
          <a:xfrm>
            <a:off x="6043076" y="3352801"/>
            <a:ext cx="2607735" cy="1536702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61" name="Rectangle 60"/>
          <p:cNvSpPr/>
          <p:nvPr userDrawn="1"/>
        </p:nvSpPr>
        <p:spPr>
          <a:xfrm>
            <a:off x="6043075" y="4889503"/>
            <a:ext cx="2607735" cy="482597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89" hasCustomPrompt="1"/>
          </p:nvPr>
        </p:nvSpPr>
        <p:spPr>
          <a:xfrm>
            <a:off x="6170074" y="5022223"/>
            <a:ext cx="1922150" cy="21778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3" name="Text Placeholder 7"/>
          <p:cNvSpPr>
            <a:spLocks noGrp="1"/>
          </p:cNvSpPr>
          <p:nvPr>
            <p:ph type="body" sz="quarter" idx="90" hasCustomPrompt="1"/>
          </p:nvPr>
        </p:nvSpPr>
        <p:spPr>
          <a:xfrm>
            <a:off x="8092223" y="4946023"/>
            <a:ext cx="441110" cy="324477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7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7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2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7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2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7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2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7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2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3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  <p:bldP spid="23" grpId="0" animBg="1"/>
      <p:bldP spid="2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animBg="1"/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/>
      <p:bldP spid="42" grpId="0" animBg="1"/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/>
      <p:bldP spid="52" grpId="0" animBg="1"/>
      <p:bldP spid="5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/>
      <p:bldP spid="57" grpId="0" animBg="1"/>
      <p:bldP spid="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/>
      <p:bldP spid="61" grpId="0" animBg="1"/>
      <p:bldP spid="6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les 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sz="quarter" idx="48"/>
          </p:nvPr>
        </p:nvSpPr>
        <p:spPr>
          <a:xfrm>
            <a:off x="0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 noChangeAspect="1"/>
          </p:cNvSpPr>
          <p:nvPr>
            <p:ph type="pic" sz="quarter" idx="49"/>
          </p:nvPr>
        </p:nvSpPr>
        <p:spPr>
          <a:xfrm>
            <a:off x="1295997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2"/>
          <p:cNvSpPr>
            <a:spLocks noGrp="1" noChangeAspect="1"/>
          </p:cNvSpPr>
          <p:nvPr>
            <p:ph type="pic" sz="quarter" idx="50"/>
          </p:nvPr>
        </p:nvSpPr>
        <p:spPr>
          <a:xfrm>
            <a:off x="2591994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5" name="Picture Placeholder 2"/>
          <p:cNvSpPr>
            <a:spLocks noGrp="1" noChangeAspect="1"/>
          </p:cNvSpPr>
          <p:nvPr>
            <p:ph type="pic" sz="quarter" idx="51"/>
          </p:nvPr>
        </p:nvSpPr>
        <p:spPr>
          <a:xfrm>
            <a:off x="3887991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6" name="Picture Placeholder 2"/>
          <p:cNvSpPr>
            <a:spLocks noGrp="1" noChangeAspect="1"/>
          </p:cNvSpPr>
          <p:nvPr>
            <p:ph type="pic" sz="quarter" idx="52"/>
          </p:nvPr>
        </p:nvSpPr>
        <p:spPr>
          <a:xfrm>
            <a:off x="5183988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7" name="Picture Placeholder 2"/>
          <p:cNvSpPr>
            <a:spLocks noGrp="1" noChangeAspect="1"/>
          </p:cNvSpPr>
          <p:nvPr>
            <p:ph type="pic" sz="quarter" idx="53"/>
          </p:nvPr>
        </p:nvSpPr>
        <p:spPr>
          <a:xfrm>
            <a:off x="6479985" y="0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8" name="Picture Placeholder 2"/>
          <p:cNvSpPr>
            <a:spLocks noGrp="1" noChangeAspect="1"/>
          </p:cNvSpPr>
          <p:nvPr>
            <p:ph type="pic" sz="quarter" idx="54"/>
          </p:nvPr>
        </p:nvSpPr>
        <p:spPr>
          <a:xfrm>
            <a:off x="7775982" y="0"/>
            <a:ext cx="1368018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0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1295997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2591994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2" name="Picture Placeholder 2"/>
          <p:cNvSpPr>
            <a:spLocks noGrp="1" noChangeAspect="1"/>
          </p:cNvSpPr>
          <p:nvPr>
            <p:ph type="pic" sz="quarter" idx="58"/>
          </p:nvPr>
        </p:nvSpPr>
        <p:spPr>
          <a:xfrm>
            <a:off x="3887991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3" name="Picture Placeholder 2"/>
          <p:cNvSpPr>
            <a:spLocks noGrp="1" noChangeAspect="1"/>
          </p:cNvSpPr>
          <p:nvPr>
            <p:ph type="pic" sz="quarter" idx="59"/>
          </p:nvPr>
        </p:nvSpPr>
        <p:spPr>
          <a:xfrm>
            <a:off x="5183988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4" name="Picture Placeholder 2"/>
          <p:cNvSpPr>
            <a:spLocks noGrp="1" noChangeAspect="1"/>
          </p:cNvSpPr>
          <p:nvPr>
            <p:ph type="pic" sz="quarter" idx="60"/>
          </p:nvPr>
        </p:nvSpPr>
        <p:spPr>
          <a:xfrm>
            <a:off x="6479985" y="1295996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5" name="Picture Placeholder 2"/>
          <p:cNvSpPr>
            <a:spLocks noGrp="1" noChangeAspect="1"/>
          </p:cNvSpPr>
          <p:nvPr>
            <p:ph type="pic" sz="quarter" idx="61"/>
          </p:nvPr>
        </p:nvSpPr>
        <p:spPr>
          <a:xfrm>
            <a:off x="7775982" y="1295996"/>
            <a:ext cx="1368018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6" name="Picture Placeholder 2"/>
          <p:cNvSpPr>
            <a:spLocks noGrp="1" noChangeAspect="1"/>
          </p:cNvSpPr>
          <p:nvPr>
            <p:ph type="pic" sz="quarter" idx="62"/>
          </p:nvPr>
        </p:nvSpPr>
        <p:spPr>
          <a:xfrm>
            <a:off x="0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 noChangeAspect="1"/>
          </p:cNvSpPr>
          <p:nvPr>
            <p:ph type="pic" sz="quarter" idx="63"/>
          </p:nvPr>
        </p:nvSpPr>
        <p:spPr>
          <a:xfrm>
            <a:off x="1295997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8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2591994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9" name="Picture Placeholder 2"/>
          <p:cNvSpPr>
            <a:spLocks noGrp="1" noChangeAspect="1"/>
          </p:cNvSpPr>
          <p:nvPr>
            <p:ph type="pic" sz="quarter" idx="65"/>
          </p:nvPr>
        </p:nvSpPr>
        <p:spPr>
          <a:xfrm>
            <a:off x="3887991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0" name="Picture Placeholder 2"/>
          <p:cNvSpPr>
            <a:spLocks noGrp="1" noChangeAspect="1"/>
          </p:cNvSpPr>
          <p:nvPr>
            <p:ph type="pic" sz="quarter" idx="66"/>
          </p:nvPr>
        </p:nvSpPr>
        <p:spPr>
          <a:xfrm>
            <a:off x="5183988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1" name="Picture Placeholder 2"/>
          <p:cNvSpPr>
            <a:spLocks noGrp="1" noChangeAspect="1"/>
          </p:cNvSpPr>
          <p:nvPr>
            <p:ph type="pic" sz="quarter" idx="67"/>
          </p:nvPr>
        </p:nvSpPr>
        <p:spPr>
          <a:xfrm>
            <a:off x="6479985" y="2591992"/>
            <a:ext cx="1295996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2" name="Picture Placeholder 2"/>
          <p:cNvSpPr>
            <a:spLocks noGrp="1" noChangeAspect="1"/>
          </p:cNvSpPr>
          <p:nvPr>
            <p:ph type="pic" sz="quarter" idx="68"/>
          </p:nvPr>
        </p:nvSpPr>
        <p:spPr>
          <a:xfrm>
            <a:off x="7775982" y="2591992"/>
            <a:ext cx="1368018" cy="1295996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93" name="Text Placeholder 2"/>
          <p:cNvSpPr>
            <a:spLocks noGrp="1"/>
          </p:cNvSpPr>
          <p:nvPr>
            <p:ph type="body" sz="quarter" idx="69" hasCustomPrompt="1"/>
          </p:nvPr>
        </p:nvSpPr>
        <p:spPr>
          <a:xfrm>
            <a:off x="443971" y="4636475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  <p:sp>
        <p:nvSpPr>
          <p:cNvPr id="9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8" y="4257826"/>
            <a:ext cx="824706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Put</a:t>
            </a:r>
            <a:r>
              <a:rPr lang="es-ES_tradnl" dirty="0" smtClean="0"/>
              <a:t> </a:t>
            </a:r>
            <a:r>
              <a:rPr lang="es-ES_tradnl" dirty="0" err="1" smtClean="0"/>
              <a:t>your</a:t>
            </a:r>
            <a:r>
              <a:rPr lang="es-ES_tradnl" dirty="0" smtClean="0"/>
              <a:t> </a:t>
            </a:r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8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9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0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400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9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9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iles images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sz="quarter" idx="48"/>
          </p:nvPr>
        </p:nvSpPr>
        <p:spPr>
          <a:xfrm>
            <a:off x="165100" y="190500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3" name="Picture Placeholder 2"/>
          <p:cNvSpPr>
            <a:spLocks noGrp="1" noChangeAspect="1"/>
          </p:cNvSpPr>
          <p:nvPr>
            <p:ph type="pic" sz="quarter" idx="49"/>
          </p:nvPr>
        </p:nvSpPr>
        <p:spPr>
          <a:xfrm>
            <a:off x="1664297" y="190500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4" name="Picture Placeholder 2"/>
          <p:cNvSpPr>
            <a:spLocks noGrp="1" noChangeAspect="1"/>
          </p:cNvSpPr>
          <p:nvPr>
            <p:ph type="pic" sz="quarter" idx="50"/>
          </p:nvPr>
        </p:nvSpPr>
        <p:spPr>
          <a:xfrm>
            <a:off x="3163494" y="190500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79" name="Picture Placeholder 2"/>
          <p:cNvSpPr>
            <a:spLocks noGrp="1" noChangeAspect="1"/>
          </p:cNvSpPr>
          <p:nvPr>
            <p:ph type="pic" sz="quarter" idx="55"/>
          </p:nvPr>
        </p:nvSpPr>
        <p:spPr>
          <a:xfrm>
            <a:off x="165100" y="1562696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0" name="Picture Placeholder 2"/>
          <p:cNvSpPr>
            <a:spLocks noGrp="1" noChangeAspect="1"/>
          </p:cNvSpPr>
          <p:nvPr>
            <p:ph type="pic" sz="quarter" idx="56"/>
          </p:nvPr>
        </p:nvSpPr>
        <p:spPr>
          <a:xfrm>
            <a:off x="1664297" y="1562696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1" name="Picture Placeholder 2"/>
          <p:cNvSpPr>
            <a:spLocks noGrp="1" noChangeAspect="1"/>
          </p:cNvSpPr>
          <p:nvPr>
            <p:ph type="pic" sz="quarter" idx="57"/>
          </p:nvPr>
        </p:nvSpPr>
        <p:spPr>
          <a:xfrm>
            <a:off x="3163494" y="1562696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6" name="Picture Placeholder 2"/>
          <p:cNvSpPr>
            <a:spLocks noGrp="1" noChangeAspect="1"/>
          </p:cNvSpPr>
          <p:nvPr>
            <p:ph type="pic" sz="quarter" idx="62"/>
          </p:nvPr>
        </p:nvSpPr>
        <p:spPr>
          <a:xfrm>
            <a:off x="165100" y="2934892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7" name="Picture Placeholder 2"/>
          <p:cNvSpPr>
            <a:spLocks noGrp="1" noChangeAspect="1"/>
          </p:cNvSpPr>
          <p:nvPr>
            <p:ph type="pic" sz="quarter" idx="63"/>
          </p:nvPr>
        </p:nvSpPr>
        <p:spPr>
          <a:xfrm>
            <a:off x="1664297" y="2934892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8" name="Picture Placeholder 2"/>
          <p:cNvSpPr>
            <a:spLocks noGrp="1" noChangeAspect="1"/>
          </p:cNvSpPr>
          <p:nvPr>
            <p:ph type="pic" sz="quarter" idx="64"/>
          </p:nvPr>
        </p:nvSpPr>
        <p:spPr>
          <a:xfrm>
            <a:off x="3163494" y="2934892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2"/>
          <p:cNvSpPr>
            <a:spLocks noGrp="1" noChangeAspect="1"/>
          </p:cNvSpPr>
          <p:nvPr>
            <p:ph type="pic" sz="quarter" idx="70"/>
          </p:nvPr>
        </p:nvSpPr>
        <p:spPr>
          <a:xfrm>
            <a:off x="165100" y="4319788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71"/>
          </p:nvPr>
        </p:nvSpPr>
        <p:spPr>
          <a:xfrm>
            <a:off x="1664297" y="4319788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27" name="Picture Placeholder 2"/>
          <p:cNvSpPr>
            <a:spLocks noGrp="1" noChangeAspect="1"/>
          </p:cNvSpPr>
          <p:nvPr>
            <p:ph type="pic" sz="quarter" idx="72"/>
          </p:nvPr>
        </p:nvSpPr>
        <p:spPr>
          <a:xfrm>
            <a:off x="3163494" y="4319788"/>
            <a:ext cx="1332306" cy="1214928"/>
          </a:xfrm>
          <a:prstGeom prst="rect">
            <a:avLst/>
          </a:pr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778374" y="250548"/>
            <a:ext cx="3903663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78374" y="669317"/>
            <a:ext cx="3903663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763028" y="1203196"/>
            <a:ext cx="3925015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763028" y="1605028"/>
            <a:ext cx="3925017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4778374" y="1880840"/>
            <a:ext cx="3903663" cy="3653876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just" defTabSz="405130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/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fringillascipit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5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73" grpId="0"/>
      <p:bldP spid="74" grpId="0"/>
      <p:bldP spid="79" grpId="0"/>
      <p:bldP spid="80" grpId="0"/>
      <p:bldP spid="81" grpId="0"/>
      <p:bldP spid="86" grpId="0"/>
      <p:bldP spid="87" grpId="0"/>
      <p:bldP spid="88" grpId="0"/>
      <p:bldP spid="25" grpId="0"/>
      <p:bldP spid="26" grpId="0"/>
      <p:bldP spid="27" grpId="0"/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1161914"/>
            <a:ext cx="8229600" cy="3812253"/>
          </a:xfrm>
          <a:prstGeom prst="rect">
            <a:avLst/>
          </a:prstGeom>
        </p:spPr>
        <p:txBody>
          <a:bodyPr vert="horz" lIns="95057" tIns="47529" rIns="95057" bIns="47529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wo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1140748"/>
            <a:ext cx="8229600" cy="4074720"/>
          </a:xfrm>
          <a:prstGeom prst="rect">
            <a:avLst/>
          </a:prstGeom>
        </p:spPr>
        <p:txBody>
          <a:bodyPr vert="horz" lIns="95057" tIns="47529" rIns="95057" bIns="47529" numCol="2" spcCol="280728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  <a:endParaRPr lang="en-US" dirty="0" smtClean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Three Column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slide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8" y="1172498"/>
            <a:ext cx="8229600" cy="4093770"/>
          </a:xfrm>
          <a:prstGeom prst="rect">
            <a:avLst/>
          </a:prstGeom>
        </p:spPr>
        <p:txBody>
          <a:bodyPr vert="horz" lIns="95057" tIns="47529" rIns="95057" bIns="47529" numCol="3" spcCol="280728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et.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nisi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,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ligula.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posuere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a </a:t>
            </a:r>
            <a:r>
              <a:rPr lang="en-US" dirty="0" err="1" smtClean="0"/>
              <a:t>est</a:t>
            </a:r>
            <a:r>
              <a:rPr lang="en-US" dirty="0" smtClean="0"/>
              <a:t> at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ex.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maximus</a:t>
            </a:r>
            <a:r>
              <a:rPr lang="en-US" dirty="0" smtClean="0"/>
              <a:t>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interdum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,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, in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purus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in </a:t>
            </a:r>
            <a:r>
              <a:rPr lang="en-US" dirty="0" err="1" smtClean="0"/>
              <a:t>nunc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id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. Nam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auctor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lacus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, a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pulvinar</a:t>
            </a:r>
            <a:r>
              <a:rPr lang="en-US" dirty="0" smtClean="0"/>
              <a:t> ac, </a:t>
            </a:r>
            <a:r>
              <a:rPr lang="en-US" dirty="0" err="1" smtClean="0"/>
              <a:t>ultrices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dui. </a:t>
            </a:r>
            <a:r>
              <a:rPr lang="en-US" dirty="0" err="1" smtClean="0"/>
              <a:t>Praesent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ullamcorper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magna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in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ac.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et </a:t>
            </a:r>
            <a:r>
              <a:rPr lang="en-US" dirty="0" err="1" smtClean="0"/>
              <a:t>suscipit</a:t>
            </a:r>
            <a:r>
              <a:rPr lang="en-US" dirty="0" smtClean="0"/>
              <a:t> id, </a:t>
            </a:r>
            <a:r>
              <a:rPr lang="en-US" dirty="0" err="1" smtClean="0"/>
              <a:t>rutrum</a:t>
            </a:r>
            <a:r>
              <a:rPr lang="en-US" dirty="0" smtClean="0"/>
              <a:t> at </a:t>
            </a:r>
            <a:r>
              <a:rPr lang="en-US" dirty="0" err="1" smtClean="0"/>
              <a:t>odio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dui, </a:t>
            </a:r>
            <a:r>
              <a:rPr lang="en-US" dirty="0" err="1" smtClean="0"/>
              <a:t>vel</a:t>
            </a:r>
            <a:r>
              <a:rPr lang="en-US" dirty="0" smtClean="0"/>
              <a:t> tempus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in </a:t>
            </a:r>
            <a:r>
              <a:rPr lang="en-US" dirty="0" err="1" smtClean="0"/>
              <a:t>sapien</a:t>
            </a:r>
            <a:r>
              <a:rPr lang="en-US" dirty="0" smtClean="0"/>
              <a:t> at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convallis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et in </a:t>
            </a:r>
            <a:r>
              <a:rPr lang="en-US" dirty="0" err="1" smtClean="0"/>
              <a:t>felis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luctus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non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, </a:t>
            </a:r>
            <a:r>
              <a:rPr lang="en-US" dirty="0" err="1" smtClean="0"/>
              <a:t>lectus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 in </a:t>
            </a:r>
            <a:r>
              <a:rPr lang="en-US" dirty="0" err="1" smtClean="0"/>
              <a:t>lorem</a:t>
            </a:r>
            <a:r>
              <a:rPr lang="en-US" dirty="0" smtClean="0"/>
              <a:t>.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quam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</a:t>
            </a:r>
            <a:endParaRPr lang="en-US" dirty="0" smtClean="0"/>
          </a:p>
          <a:p>
            <a:pPr lvl="0"/>
            <a:r>
              <a:rPr lang="en-US" dirty="0" err="1" smtClean="0"/>
              <a:t>Donec</a:t>
            </a:r>
            <a:r>
              <a:rPr lang="en-US" dirty="0" smtClean="0"/>
              <a:t> ligula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tincidunt</a:t>
            </a:r>
            <a:r>
              <a:rPr lang="en-US" dirty="0" smtClean="0"/>
              <a:t>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vitae.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  <a:r>
              <a:rPr lang="en-US" dirty="0" err="1" smtClean="0"/>
              <a:t>Curabitur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,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,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libero</a:t>
            </a:r>
            <a:r>
              <a:rPr lang="en-US" dirty="0" smtClean="0"/>
              <a:t>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nunc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non ante ac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r>
              <a:rPr lang="en-US" dirty="0" err="1" smtClean="0"/>
              <a:t>Interdum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ante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primis</a:t>
            </a:r>
            <a:r>
              <a:rPr lang="en-US" dirty="0" smtClean="0"/>
              <a:t> in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Suspendisse</a:t>
            </a:r>
            <a:r>
              <a:rPr lang="en-US" dirty="0" smtClean="0"/>
              <a:t> </a:t>
            </a:r>
            <a:r>
              <a:rPr lang="en-US" dirty="0" err="1" smtClean="0"/>
              <a:t>ultrices</a:t>
            </a:r>
            <a:r>
              <a:rPr lang="en-US" dirty="0" smtClean="0"/>
              <a:t> lacus id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, at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dolor </a:t>
            </a:r>
            <a:r>
              <a:rPr lang="en-US" dirty="0" err="1" smtClean="0"/>
              <a:t>sapien</a:t>
            </a:r>
            <a:r>
              <a:rPr lang="en-US" dirty="0" smtClean="0"/>
              <a:t>, </a:t>
            </a:r>
            <a:r>
              <a:rPr lang="en-US" dirty="0" err="1" smtClean="0"/>
              <a:t>hendrerit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,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iaculis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. </a:t>
            </a:r>
            <a:r>
              <a:rPr lang="en-US" dirty="0" err="1" smtClean="0"/>
              <a:t>Nulla</a:t>
            </a:r>
            <a:r>
              <a:rPr lang="en-US" dirty="0" smtClean="0"/>
              <a:t> a </a:t>
            </a:r>
            <a:r>
              <a:rPr lang="en-US" dirty="0" err="1" smtClean="0"/>
              <a:t>aliquam</a:t>
            </a:r>
            <a:r>
              <a:rPr lang="en-US" dirty="0" smtClean="0"/>
              <a:t> magna.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felis</a:t>
            </a:r>
            <a:r>
              <a:rPr lang="en-US" dirty="0" smtClean="0"/>
              <a:t> in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porttitor</a:t>
            </a:r>
            <a:r>
              <a:rPr lang="en-US" dirty="0" smtClean="0"/>
              <a:t>. </a:t>
            </a:r>
            <a:r>
              <a:rPr lang="en-US" dirty="0" err="1" smtClean="0"/>
              <a:t>Proin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 ante id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vestibulum</a:t>
            </a:r>
            <a:r>
              <a:rPr lang="en-US" dirty="0" smtClean="0"/>
              <a:t> non </a:t>
            </a:r>
            <a:r>
              <a:rPr lang="en-US" dirty="0" err="1" smtClean="0"/>
              <a:t>metus</a:t>
            </a:r>
            <a:r>
              <a:rPr lang="en-US" dirty="0" smtClean="0"/>
              <a:t> vitae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euismod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pharetra</a:t>
            </a:r>
            <a:r>
              <a:rPr lang="en-US" dirty="0" smtClean="0"/>
              <a:t> non.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blandit</a:t>
            </a:r>
            <a:r>
              <a:rPr lang="en-US" dirty="0" smtClean="0"/>
              <a:t> sem.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ide image with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38133" y="1278122"/>
            <a:ext cx="4605867" cy="30906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0" y="1278122"/>
            <a:ext cx="4741333" cy="3090677"/>
          </a:xfrm>
          <a:custGeom>
            <a:avLst/>
            <a:gdLst/>
            <a:ahLst/>
            <a:cxnLst/>
            <a:rect l="l" t="t" r="r" b="b"/>
            <a:pathLst>
              <a:path w="4741333" h="3090677">
                <a:moveTo>
                  <a:pt x="0" y="0"/>
                </a:moveTo>
                <a:lnTo>
                  <a:pt x="4538133" y="0"/>
                </a:lnTo>
                <a:lnTo>
                  <a:pt x="4538133" y="1312678"/>
                </a:lnTo>
                <a:lnTo>
                  <a:pt x="4741333" y="1515878"/>
                </a:lnTo>
                <a:lnTo>
                  <a:pt x="4538133" y="1719078"/>
                </a:lnTo>
                <a:lnTo>
                  <a:pt x="4538133" y="3090677"/>
                </a:lnTo>
                <a:lnTo>
                  <a:pt x="0" y="3090677"/>
                </a:lnTo>
                <a:close/>
              </a:path>
            </a:pathLst>
          </a:custGeom>
          <a:effectLst/>
        </p:spPr>
        <p:txBody>
          <a:bodyPr vert="horz" lIns="95057" tIns="47529" rIns="95057" bIns="47529"/>
          <a:lstStyle>
            <a:lvl1pPr marL="0" indent="0" algn="ctr">
              <a:buNone/>
              <a:defRPr sz="900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616287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5004328" y="1883258"/>
            <a:ext cx="3669772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004328" y="2302027"/>
            <a:ext cx="366977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5004328" y="2601224"/>
            <a:ext cx="3669772" cy="131038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bg1">
                    <a:lumMod val="95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urna</a:t>
            </a:r>
            <a:r>
              <a:rPr lang="en-US" dirty="0" smtClean="0"/>
              <a:t>, in </a:t>
            </a:r>
            <a:r>
              <a:rPr lang="en-US" dirty="0" err="1" smtClean="0"/>
              <a:t>ultricies</a:t>
            </a:r>
            <a:r>
              <a:rPr lang="en-US" dirty="0" smtClean="0"/>
              <a:t> diam.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8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6409341" y="5181082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www.1ppt.com/hangye/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www.1ppt.com/excel/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www.1ppt.com/shiti/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www.1ppt.com/jiaoan/        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www.1ppt.com/ziti/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2B3F2F7-D8C9-4E43-8D7C-873B3821DA85}" type="datetime1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E49A5DF-8B1F-43DD-BA44-60E67D5F9AA0}" type="slidenum">
              <a:rPr lang="zh-CN" altLang="en-US"/>
            </a:fld>
            <a:endParaRPr lang="zh-CN" altLang="en-US"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1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DB1B64-DBBB-47C8-B605-FDCE552E15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3793D6F-412A-4ABA-AC8C-DAF45DDA03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1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6DB1B64-DBBB-47C8-B605-FDCE552E155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/>
          <a:lstStyle/>
          <a:p>
            <a:fld id="{03793D6F-412A-4ABA-AC8C-DAF45DDA03D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566738" y="254000"/>
            <a:ext cx="8008937" cy="47625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5204354"/>
            <a:ext cx="1981200" cy="396875"/>
          </a:xfrm>
        </p:spPr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1981200" cy="396875"/>
          </a:xfrm>
        </p:spPr>
        <p:txBody>
          <a:bodyPr/>
          <a:p>
            <a:pPr lvl="0" eaLnBrk="1" hangingPunct="1"/>
            <a:fld id="{9A0DB2DC-4C9A-4742-B13C-FB6460FD3503}" type="slidenum">
              <a:rPr lang="en-US" altLang="zh-CN" dirty="0">
                <a:latin typeface="Verdana" panose="020B0604030504040204" pitchFamily="34" charset="0"/>
              </a:rPr>
            </a:fld>
            <a:endParaRPr lang="en-US" altLang="zh-CN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Services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" y="1638300"/>
            <a:ext cx="9144000" cy="233476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906994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2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 hasCustomPrompt="1"/>
          </p:nvPr>
        </p:nvSpPr>
        <p:spPr>
          <a:xfrm>
            <a:off x="427037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40" hasCustomPrompt="1"/>
          </p:nvPr>
        </p:nvSpPr>
        <p:spPr>
          <a:xfrm>
            <a:off x="414338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040594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3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42" hasCustomPrompt="1"/>
          </p:nvPr>
        </p:nvSpPr>
        <p:spPr>
          <a:xfrm>
            <a:off x="2560637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43" hasCustomPrompt="1"/>
          </p:nvPr>
        </p:nvSpPr>
        <p:spPr>
          <a:xfrm>
            <a:off x="2547938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5199594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4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5" hasCustomPrompt="1"/>
          </p:nvPr>
        </p:nvSpPr>
        <p:spPr>
          <a:xfrm>
            <a:off x="4719637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46" hasCustomPrompt="1"/>
          </p:nvPr>
        </p:nvSpPr>
        <p:spPr>
          <a:xfrm>
            <a:off x="4706938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7366533" y="1850900"/>
            <a:ext cx="903812" cy="8414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000" b="1">
                <a:solidFill>
                  <a:schemeClr val="accent5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6886576" y="2709420"/>
            <a:ext cx="1795461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 baseline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Name</a:t>
            </a:r>
            <a:r>
              <a:rPr lang="es-ES_tradnl" dirty="0" smtClean="0"/>
              <a:t> </a:t>
            </a:r>
            <a:r>
              <a:rPr lang="es-ES_tradnl" dirty="0" err="1" smtClean="0"/>
              <a:t>here</a:t>
            </a:r>
            <a:endParaRPr lang="es-ES_tradnl" dirty="0" smtClean="0"/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49" hasCustomPrompt="1"/>
          </p:nvPr>
        </p:nvSpPr>
        <p:spPr>
          <a:xfrm>
            <a:off x="6873877" y="3094637"/>
            <a:ext cx="18081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>
                <a:solidFill>
                  <a:schemeClr val="bg1"/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endParaRPr lang="en-US" dirty="0" smtClean="0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43971" y="4463887"/>
            <a:ext cx="8230129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just">
              <a:lnSpc>
                <a:spcPct val="130000"/>
              </a:lnSpc>
              <a:buNone/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non </a:t>
            </a:r>
            <a:r>
              <a:rPr lang="en-US" dirty="0" err="1" smtClean="0"/>
              <a:t>purus</a:t>
            </a:r>
            <a:r>
              <a:rPr lang="en-US" dirty="0" smtClean="0"/>
              <a:t>. Maecenas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metus.is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lectus</a:t>
            </a:r>
            <a:r>
              <a:rPr lang="en-US" dirty="0" smtClean="0"/>
              <a:t> semper semper.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ligula </a:t>
            </a:r>
            <a:r>
              <a:rPr lang="en-US" dirty="0" err="1" smtClean="0"/>
              <a:t>vestibulum</a:t>
            </a:r>
            <a:r>
              <a:rPr lang="en-US" dirty="0" smtClean="0"/>
              <a:t>, </a:t>
            </a:r>
            <a:r>
              <a:rPr lang="en-US" dirty="0" err="1" smtClean="0"/>
              <a:t>ut</a:t>
            </a:r>
            <a:r>
              <a:rPr lang="en-US" dirty="0" smtClean="0"/>
              <a:t> semper ex </a:t>
            </a:r>
            <a:r>
              <a:rPr lang="en-US" dirty="0" err="1" smtClean="0"/>
              <a:t>suscipit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cursus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accumsan</a:t>
            </a:r>
            <a:r>
              <a:rPr lang="en-US" dirty="0" smtClean="0"/>
              <a:t> </a:t>
            </a:r>
            <a:r>
              <a:rPr lang="en-US" dirty="0" err="1" smtClean="0"/>
              <a:t>malesuada</a:t>
            </a:r>
            <a:r>
              <a:rPr lang="en-US" dirty="0" smtClean="0"/>
              <a:t> </a:t>
            </a:r>
            <a:r>
              <a:rPr lang="en-US" dirty="0" err="1" smtClean="0"/>
              <a:t>hendrerit</a:t>
            </a:r>
            <a:r>
              <a:rPr lang="en-US" dirty="0" smtClean="0"/>
              <a:t>. </a:t>
            </a:r>
            <a:r>
              <a:rPr lang="en-US" dirty="0" err="1" smtClean="0"/>
              <a:t>Morbi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dolor ante.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7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Iconic 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14294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354138" y="14294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54139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4689476" y="14294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750332" y="14675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591176" y="14294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1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5591177" y="16875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32" name="Rounded Rectangle 31"/>
          <p:cNvSpPr/>
          <p:nvPr userDrawn="1"/>
        </p:nvSpPr>
        <p:spPr>
          <a:xfrm>
            <a:off x="452438" y="26613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513294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1354138" y="26613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1354139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36" name="Rounded Rectangle 35"/>
          <p:cNvSpPr/>
          <p:nvPr userDrawn="1"/>
        </p:nvSpPr>
        <p:spPr>
          <a:xfrm>
            <a:off x="4689476" y="26613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4750332" y="26994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591176" y="26613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5591177" y="29194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0" name="Rounded Rectangle 39"/>
          <p:cNvSpPr/>
          <p:nvPr userDrawn="1"/>
        </p:nvSpPr>
        <p:spPr>
          <a:xfrm>
            <a:off x="452438" y="38932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13294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1354138" y="38932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1354139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4" name="Rounded Rectangle 43"/>
          <p:cNvSpPr/>
          <p:nvPr userDrawn="1"/>
        </p:nvSpPr>
        <p:spPr>
          <a:xfrm>
            <a:off x="4689476" y="3893281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4750332" y="3931381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46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591176" y="3893281"/>
            <a:ext cx="1465259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5591177" y="4151391"/>
            <a:ext cx="30908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purusaecenas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lacus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et in </a:t>
            </a:r>
            <a:r>
              <a:rPr lang="en-US" dirty="0" err="1" smtClean="0"/>
              <a:t>metus</a:t>
            </a:r>
            <a:r>
              <a:rPr lang="en-US" dirty="0" smtClean="0"/>
              <a:t>. 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7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animBg="1"/>
      <p:bldP spid="3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animBg="1"/>
      <p:bldP spid="4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4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1293285" y="1365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1354141" y="1403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2106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2364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2" name="Rounded Rectangle 71"/>
          <p:cNvSpPr/>
          <p:nvPr userDrawn="1"/>
        </p:nvSpPr>
        <p:spPr>
          <a:xfrm>
            <a:off x="4252385" y="1365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4313241" y="1403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8" y="2106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39" y="2364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6" name="Rounded Rectangle 75"/>
          <p:cNvSpPr/>
          <p:nvPr userDrawn="1"/>
        </p:nvSpPr>
        <p:spPr>
          <a:xfrm>
            <a:off x="7219423" y="1365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7280279" y="1403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6" y="2106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7" y="2364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1293285" y="3270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354141" y="3308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4011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39" y="4269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4" name="Rounded Rectangle 83"/>
          <p:cNvSpPr/>
          <p:nvPr userDrawn="1"/>
        </p:nvSpPr>
        <p:spPr>
          <a:xfrm>
            <a:off x="4252385" y="3270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313241" y="3308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8" y="4011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7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39" y="4269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8" name="Rounded Rectangle 87"/>
          <p:cNvSpPr/>
          <p:nvPr userDrawn="1"/>
        </p:nvSpPr>
        <p:spPr>
          <a:xfrm>
            <a:off x="7219423" y="3270562"/>
            <a:ext cx="652462" cy="65246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7280279" y="33086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6" y="4011648"/>
            <a:ext cx="2303462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7" y="42697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7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  <p:bldP spid="8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Iconic lis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452438" y="270483"/>
            <a:ext cx="82296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Text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689252"/>
            <a:ext cx="82296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452438" y="15560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513294" y="15941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206500" y="19927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39" y="23139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2" name="Rounded Rectangle 71"/>
          <p:cNvSpPr/>
          <p:nvPr userDrawn="1"/>
        </p:nvSpPr>
        <p:spPr>
          <a:xfrm>
            <a:off x="3401486" y="15560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462342" y="15941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4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4165600" y="19927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5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39" y="23139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76" name="Rounded Rectangle 75"/>
          <p:cNvSpPr/>
          <p:nvPr userDrawn="1"/>
        </p:nvSpPr>
        <p:spPr>
          <a:xfrm>
            <a:off x="6378577" y="15560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439433" y="15941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78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7132638" y="1992748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79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7" y="23139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452438" y="32197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13294" y="32578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2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206500" y="3655172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3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39" y="39776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4" name="Rounded Rectangle 83"/>
          <p:cNvSpPr/>
          <p:nvPr userDrawn="1"/>
        </p:nvSpPr>
        <p:spPr>
          <a:xfrm>
            <a:off x="3416833" y="32197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477689" y="32578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86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4165600" y="3655172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87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39" y="39776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88" name="Rounded Rectangle 87"/>
          <p:cNvSpPr/>
          <p:nvPr userDrawn="1"/>
        </p:nvSpPr>
        <p:spPr>
          <a:xfrm>
            <a:off x="6378576" y="3219762"/>
            <a:ext cx="652462" cy="652462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439432" y="3257862"/>
            <a:ext cx="528106" cy="56209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 smtClean="0"/>
              <a:t>icon</a:t>
            </a:r>
            <a:endParaRPr lang="es-ES_tradnl" dirty="0" smtClean="0"/>
          </a:p>
        </p:txBody>
      </p:sp>
      <p:sp>
        <p:nvSpPr>
          <p:cNvPr id="90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7132638" y="3655172"/>
            <a:ext cx="1549400" cy="190376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s-ES_tradnl" dirty="0" err="1" smtClean="0"/>
              <a:t>Subtitle</a:t>
            </a:r>
            <a:r>
              <a:rPr lang="es-ES_tradnl" dirty="0" smtClean="0"/>
              <a:t> </a:t>
            </a:r>
            <a:r>
              <a:rPr lang="es-ES_tradnl" dirty="0" err="1" smtClean="0"/>
              <a:t>Example</a:t>
            </a:r>
            <a:endParaRPr lang="es-ES_tradnl" dirty="0" smtClean="0"/>
          </a:p>
        </p:txBody>
      </p:sp>
      <p:sp>
        <p:nvSpPr>
          <p:cNvPr id="91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7" y="3977658"/>
            <a:ext cx="2303461" cy="64997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>
              <a:lnSpc>
                <a:spcPct val="130000"/>
              </a:lnSpc>
              <a:buNone/>
              <a:defRPr sz="9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Fusce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tortor</a:t>
            </a:r>
            <a:r>
              <a:rPr lang="en-US" dirty="0" smtClean="0"/>
              <a:t>, </a:t>
            </a:r>
            <a:r>
              <a:rPr lang="en-US" dirty="0" err="1" smtClean="0"/>
              <a:t>mattis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vitae, </a:t>
            </a:r>
            <a:r>
              <a:rPr lang="en-US" dirty="0" err="1" smtClean="0"/>
              <a:t>euismod</a:t>
            </a:r>
            <a:r>
              <a:rPr lang="en-US" dirty="0" smtClean="0"/>
              <a:t>  </a:t>
            </a:r>
            <a:r>
              <a:rPr lang="en-US" dirty="0" err="1" smtClean="0"/>
              <a:t>purusaece</a:t>
            </a:r>
            <a:r>
              <a:rPr lang="en-US" dirty="0" smtClean="0"/>
              <a:t>.</a:t>
            </a:r>
            <a:endParaRPr lang="en-US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206500" y="15598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  <a:endParaRPr lang="es-ES_tradnl" dirty="0" smtClean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165600" y="15598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2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  <a:endParaRPr lang="es-ES_tradnl" dirty="0" smtClean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132638" y="1559845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  <a:endParaRPr lang="es-ES_tradnl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206500" y="3219762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4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  <a:endParaRPr lang="es-ES_tradnl" dirty="0" smtClean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165600" y="3219762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5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  <a:endParaRPr lang="es-ES_tradnl" dirty="0" smtClean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132638" y="3219762"/>
            <a:ext cx="1549400" cy="359817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accent6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smtClean="0"/>
              <a:t>80%</a:t>
            </a:r>
            <a:endParaRPr lang="es-ES_tradnl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7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7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4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2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2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200"/>
                            </p:stCondLst>
                            <p:childTnLst>
                              <p:par>
                                <p:cTn id="10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700"/>
                            </p:stCondLst>
                            <p:childTnLst>
                              <p:par>
                                <p:cTn id="1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3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4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4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2" grpId="0" animBg="1"/>
      <p:bldP spid="7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4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4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6" grpId="0" animBg="1"/>
      <p:bldP spid="7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7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7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 animBg="1"/>
      <p:bldP spid="8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" grpId="0" animBg="1"/>
      <p:bldP spid="8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8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8" grpId="0" animBg="1"/>
      <p:bldP spid="8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8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8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8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7" Type="http://schemas.openxmlformats.org/officeDocument/2006/relationships/theme" Target="../theme/theme1.xml"/><Relationship Id="rId56" Type="http://schemas.openxmlformats.org/officeDocument/2006/relationships/image" Target="../media/image1.jpeg"/><Relationship Id="rId55" Type="http://schemas.openxmlformats.org/officeDocument/2006/relationships/slideLayout" Target="../slideLayouts/slideLayout55.xml"/><Relationship Id="rId54" Type="http://schemas.openxmlformats.org/officeDocument/2006/relationships/slideLayout" Target="../slideLayouts/slideLayout54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.xml"/><Relationship Id="rId49" Type="http://schemas.openxmlformats.org/officeDocument/2006/relationships/slideLayout" Target="../slideLayouts/slideLayout4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4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8680453" y="270483"/>
            <a:ext cx="274638" cy="237193"/>
          </a:xfrm>
          <a:prstGeom prst="roundRect">
            <a:avLst>
              <a:gd name="adj" fmla="val 2173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57" tIns="47529" rIns="95057" bIns="47529" rtlCol="0" anchor="ctr"/>
          <a:lstStyle/>
          <a:p>
            <a:pPr algn="ctr"/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 flipH="1">
            <a:off x="8744211" y="263429"/>
            <a:ext cx="145790" cy="244248"/>
          </a:xfrm>
          <a:prstGeom prst="rect">
            <a:avLst/>
          </a:prstGeom>
          <a:noFill/>
        </p:spPr>
        <p:txBody>
          <a:bodyPr wrap="none" lIns="0" tIns="0" rIns="0" bIns="0" rtlCol="0" anchor="ctr" anchorCtr="1">
            <a:normAutofit/>
          </a:bodyPr>
          <a:lstStyle/>
          <a:p>
            <a:pPr algn="ctr">
              <a:lnSpc>
                <a:spcPct val="100000"/>
              </a:lnSpc>
            </a:pPr>
            <a:fld id="{FCEE2C88-6C8F-484D-AF69-578F576B1F44}" type="slidenum">
              <a:rPr lang="en-US" sz="900" smtClean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</a:fld>
            <a:endParaRPr lang="en-US" sz="9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hf hdr="0" ftr="0" dt="0"/>
  <p:txStyles>
    <p:titleStyle>
      <a:lvl1pPr algn="ctr" defTabSz="405130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3530" indent="-303530" algn="l" defTabSz="405130" rtl="0" eaLnBrk="1" latinLnBrk="0" hangingPunct="1">
        <a:spcBef>
          <a:spcPct val="20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495" indent="-253365" algn="l" defTabSz="405130" rtl="0" eaLnBrk="1" latinLnBrk="0" hangingPunct="1">
        <a:spcBef>
          <a:spcPct val="20000"/>
        </a:spcBef>
        <a:buFont typeface="Arial" panose="020B0604020202020204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12825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17320" indent="-202565" algn="l" defTabSz="405130" rtl="0" eaLnBrk="1" latinLnBrk="0" hangingPunct="1">
        <a:spcBef>
          <a:spcPct val="20000"/>
        </a:spcBef>
        <a:buFont typeface="Arial" panose="020B0604020202020204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450" indent="-202565" algn="l" defTabSz="405130" rtl="0" eaLnBrk="1" latinLnBrk="0" hangingPunct="1">
        <a:spcBef>
          <a:spcPct val="20000"/>
        </a:spcBef>
        <a:buFont typeface="Arial" panose="020B0604020202020204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7580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0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37840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42970" indent="-202565" algn="l" defTabSz="405130" rtl="0" eaLnBrk="1" latinLnBrk="0" hangingPunct="1">
        <a:spcBef>
          <a:spcPct val="200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5130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0260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15390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88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2501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3014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40405" algn="l" defTabSz="4051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5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3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0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2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5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7.jpeg"/><Relationship Id="rId3" Type="http://schemas.openxmlformats.org/officeDocument/2006/relationships/image" Target="../media/image16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5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15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19.png"/><Relationship Id="rId3" Type="http://schemas.openxmlformats.org/officeDocument/2006/relationships/image" Target="../media/image18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9.xml"/><Relationship Id="rId6" Type="http://schemas.openxmlformats.org/officeDocument/2006/relationships/slideLayout" Target="../slideLayouts/slideLayout51.xml"/><Relationship Id="rId5" Type="http://schemas.openxmlformats.org/officeDocument/2006/relationships/slide" Target="slide32.xml"/><Relationship Id="rId4" Type="http://schemas.openxmlformats.org/officeDocument/2006/relationships/slide" Target="slide33.xml"/><Relationship Id="rId3" Type="http://schemas.openxmlformats.org/officeDocument/2006/relationships/image" Target="../media/image18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51.xml"/><Relationship Id="rId4" Type="http://schemas.openxmlformats.org/officeDocument/2006/relationships/slide" Target="slide35.xml"/><Relationship Id="rId3" Type="http://schemas.openxmlformats.org/officeDocument/2006/relationships/image" Target="../media/image18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20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20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20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20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microsoft.com/office/2007/relationships/hdphoto" Target="../media/image3.wdp"/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tags" Target="../tags/tag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5.xml"/><Relationship Id="rId1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55.xml"/><Relationship Id="rId2" Type="http://schemas.openxmlformats.org/officeDocument/2006/relationships/slide" Target="slide34.xml"/><Relationship Id="rId1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53.xml"/><Relationship Id="rId4" Type="http://schemas.openxmlformats.org/officeDocument/2006/relationships/image" Target="../media/image10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52.xml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2.xml"/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2.xml"/><Relationship Id="rId5" Type="http://schemas.openxmlformats.org/officeDocument/2006/relationships/slide" Target="slide19.xml"/><Relationship Id="rId4" Type="http://schemas.openxmlformats.org/officeDocument/2006/relationships/image" Target="../media/image26.png"/><Relationship Id="rId3" Type="http://schemas.openxmlformats.org/officeDocument/2006/relationships/tags" Target="../tags/tag3.xml"/><Relationship Id="rId2" Type="http://schemas.openxmlformats.org/officeDocument/2006/relationships/image" Target="../media/image25.png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" Target="slide29.xml"/><Relationship Id="rId1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2.xml"/><Relationship Id="rId3" Type="http://schemas.openxmlformats.org/officeDocument/2006/relationships/slide" Target="slide20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8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51.xml"/><Relationship Id="rId4" Type="http://schemas.openxmlformats.org/officeDocument/2006/relationships/image" Target="../media/image4.png"/><Relationship Id="rId3" Type="http://schemas.openxmlformats.org/officeDocument/2006/relationships/image" Target="../media/image7.pn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9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51.xml"/><Relationship Id="rId3" Type="http://schemas.openxmlformats.org/officeDocument/2006/relationships/image" Target="../media/image9.jpeg"/><Relationship Id="rId2" Type="http://schemas.microsoft.com/office/2007/relationships/hdphoto" Target="../media/image3.wdp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4.png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microsoft.com/office/2007/relationships/hdphoto" Target="../media/image3.wdp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52.xml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718" y="-12288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ABC\Desktop\GR-010 (2).png"/>
          <p:cNvPicPr>
            <a:picLocks noChangeAspect="1" noChangeArrowheads="1"/>
          </p:cNvPicPr>
          <p:nvPr/>
        </p:nvPicPr>
        <p:blipFill>
          <a:blip r:embed="rId3">
            <a:biLevel thresh="25000"/>
          </a:blip>
          <a:srcRect/>
          <a:stretch>
            <a:fillRect/>
          </a:stretch>
        </p:blipFill>
        <p:spPr bwMode="auto">
          <a:xfrm>
            <a:off x="1231900" y="2552065"/>
            <a:ext cx="6194425" cy="3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文本框 22"/>
          <p:cNvSpPr>
            <a:spLocks noChangeArrowheads="1"/>
          </p:cNvSpPr>
          <p:nvPr/>
        </p:nvSpPr>
        <p:spPr bwMode="auto">
          <a:xfrm>
            <a:off x="1496695" y="1809115"/>
            <a:ext cx="5509895" cy="8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汲之精华  取以致用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7"/>
          <p:cNvSpPr>
            <a:spLocks noChangeArrowheads="1"/>
          </p:cNvSpPr>
          <p:nvPr/>
        </p:nvSpPr>
        <p:spPr bwMode="auto">
          <a:xfrm>
            <a:off x="5860415" y="5264785"/>
            <a:ext cx="2954020" cy="276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鞍山三中│生物教研组│曹辉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Rectangle 4"/>
          <p:cNvSpPr txBox="1">
            <a:spLocks noChangeArrowheads="1"/>
          </p:cNvSpPr>
          <p:nvPr/>
        </p:nvSpPr>
        <p:spPr bwMode="auto">
          <a:xfrm>
            <a:off x="310515" y="225425"/>
            <a:ext cx="5315585" cy="5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>
              <a:buClrTx/>
              <a:buSzTx/>
            </a:pPr>
            <a:r>
              <a:rPr lang="zh-CN" alt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  <a:cs typeface="+mn-cs"/>
              </a:rPr>
              <a:t>鞍山市社区教育 高考</a:t>
            </a:r>
            <a:r>
              <a:rPr lang="zh-CN" altLang="en-US" sz="28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  <a:cs typeface="+mn-cs"/>
              </a:rPr>
              <a:t>公益课堂</a:t>
            </a:r>
            <a:endParaRPr lang="en-US" altLang="zh-CN" sz="2800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  <a:cs typeface="+mn-cs"/>
            </a:endParaRPr>
          </a:p>
        </p:txBody>
      </p:sp>
      <p:pic>
        <p:nvPicPr>
          <p:cNvPr id="62" name="Picture 3" descr="C:\Users\ABC\Desktop\GR-010 (2)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19741709">
            <a:off x="7341246" y="2263211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4018915" y="3255010"/>
            <a:ext cx="4004310" cy="25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62" tIns="34281" rIns="68562" bIns="34281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/>
            <a:r>
              <a:rPr lang="zh-CN" altLang="en-US" sz="1800" i="1" dirty="0">
                <a:latin typeface="方正粗黑宋简体" panose="02000000000000000000" charset="-122"/>
                <a:ea typeface="方正粗黑宋简体" panose="02000000000000000000" charset="-122"/>
              </a:rPr>
              <a:t>高三生物学科三轮复习备考策略之一</a:t>
            </a:r>
            <a:endParaRPr lang="zh-CN" altLang="en-US" sz="1800" i="1" dirty="0"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455" y="121920"/>
            <a:ext cx="1120775" cy="1120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15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98 -0.00445 L 8.33333E-7 3.33333E-6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1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6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bldLvl="0" autoUpdateAnimBg="0"/>
      <p:bldP spid="13" grpId="0"/>
      <p:bldP spid="36" grpId="0" bldLvl="0" animBg="1"/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718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组合 21"/>
          <p:cNvGrpSpPr/>
          <p:nvPr/>
        </p:nvGrpSpPr>
        <p:grpSpPr>
          <a:xfrm>
            <a:off x="318135" y="280670"/>
            <a:ext cx="2419350" cy="908050"/>
            <a:chOff x="1307" y="2019"/>
            <a:chExt cx="3810" cy="1430"/>
          </a:xfrm>
        </p:grpSpPr>
        <p:grpSp>
          <p:nvGrpSpPr>
            <p:cNvPr id="16" name="组合 15"/>
            <p:cNvGrpSpPr/>
            <p:nvPr/>
          </p:nvGrpSpPr>
          <p:grpSpPr>
            <a:xfrm>
              <a:off x="1851" y="2019"/>
              <a:ext cx="3266" cy="1431"/>
              <a:chOff x="1591195" y="3531392"/>
              <a:chExt cx="1721136" cy="774463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圆角矩形 104"/>
              <p:cNvSpPr/>
              <p:nvPr/>
            </p:nvSpPr>
            <p:spPr>
              <a:xfrm>
                <a:off x="1591195" y="3531392"/>
                <a:ext cx="1721136" cy="774463"/>
              </a:xfrm>
              <a:custGeom>
                <a:avLst/>
                <a:gdLst/>
                <a:ahLst/>
                <a:cxnLst/>
                <a:rect l="l" t="t" r="r" b="b"/>
                <a:pathLst>
                  <a:path w="1721136" h="774463">
                    <a:moveTo>
                      <a:pt x="136668" y="0"/>
                    </a:moveTo>
                    <a:lnTo>
                      <a:pt x="1291044" y="0"/>
                    </a:lnTo>
                    <a:cubicBezTo>
                      <a:pt x="1323411" y="0"/>
                      <a:pt x="1349650" y="26239"/>
                      <a:pt x="1349650" y="58606"/>
                    </a:cubicBezTo>
                    <a:lnTo>
                      <a:pt x="1349650" y="225615"/>
                    </a:lnTo>
                    <a:lnTo>
                      <a:pt x="1629660" y="225615"/>
                    </a:lnTo>
                    <a:cubicBezTo>
                      <a:pt x="1680181" y="225615"/>
                      <a:pt x="1721136" y="266570"/>
                      <a:pt x="1721136" y="317091"/>
                    </a:cubicBezTo>
                    <a:lnTo>
                      <a:pt x="1721136" y="682987"/>
                    </a:lnTo>
                    <a:cubicBezTo>
                      <a:pt x="1721136" y="733508"/>
                      <a:pt x="1680181" y="774463"/>
                      <a:pt x="1629660" y="774463"/>
                    </a:cubicBezTo>
                    <a:lnTo>
                      <a:pt x="91476" y="774463"/>
                    </a:lnTo>
                    <a:cubicBezTo>
                      <a:pt x="40955" y="774463"/>
                      <a:pt x="0" y="733508"/>
                      <a:pt x="0" y="682987"/>
                    </a:cubicBezTo>
                    <a:lnTo>
                      <a:pt x="0" y="317091"/>
                    </a:lnTo>
                    <a:cubicBezTo>
                      <a:pt x="0" y="271215"/>
                      <a:pt x="33770" y="233227"/>
                      <a:pt x="78062" y="228323"/>
                    </a:cubicBezTo>
                    <a:lnTo>
                      <a:pt x="78062" y="58606"/>
                    </a:lnTo>
                    <a:cubicBezTo>
                      <a:pt x="78062" y="26239"/>
                      <a:pt x="104301" y="0"/>
                      <a:pt x="136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圆角矩形 100"/>
              <p:cNvSpPr/>
              <p:nvPr/>
            </p:nvSpPr>
            <p:spPr>
              <a:xfrm>
                <a:off x="1612670" y="3548528"/>
                <a:ext cx="1678187" cy="740191"/>
              </a:xfrm>
              <a:custGeom>
                <a:avLst/>
                <a:gdLst/>
                <a:ahLst/>
                <a:cxnLst/>
                <a:rect l="l" t="t" r="r" b="b"/>
                <a:pathLst>
                  <a:path w="1678187" h="740191">
                    <a:moveTo>
                      <a:pt x="140663" y="0"/>
                    </a:moveTo>
                    <a:lnTo>
                      <a:pt x="1250586" y="0"/>
                    </a:lnTo>
                    <a:cubicBezTo>
                      <a:pt x="1285463" y="0"/>
                      <a:pt x="1313736" y="28273"/>
                      <a:pt x="1313736" y="63150"/>
                    </a:cubicBezTo>
                    <a:lnTo>
                      <a:pt x="1313736" y="225841"/>
                    </a:lnTo>
                    <a:lnTo>
                      <a:pt x="1592460" y="225841"/>
                    </a:lnTo>
                    <a:cubicBezTo>
                      <a:pt x="1639806" y="225841"/>
                      <a:pt x="1678187" y="264222"/>
                      <a:pt x="1678187" y="311568"/>
                    </a:cubicBezTo>
                    <a:lnTo>
                      <a:pt x="1678187" y="654464"/>
                    </a:lnTo>
                    <a:cubicBezTo>
                      <a:pt x="1678187" y="701810"/>
                      <a:pt x="1639806" y="740191"/>
                      <a:pt x="1592460" y="740191"/>
                    </a:cubicBezTo>
                    <a:lnTo>
                      <a:pt x="85727" y="740191"/>
                    </a:lnTo>
                    <a:cubicBezTo>
                      <a:pt x="38381" y="740191"/>
                      <a:pt x="0" y="701810"/>
                      <a:pt x="0" y="654464"/>
                    </a:cubicBezTo>
                    <a:lnTo>
                      <a:pt x="0" y="311568"/>
                    </a:lnTo>
                    <a:cubicBezTo>
                      <a:pt x="0" y="267034"/>
                      <a:pt x="33957" y="230432"/>
                      <a:pt x="77513" y="227499"/>
                    </a:cubicBezTo>
                    <a:lnTo>
                      <a:pt x="77513" y="63150"/>
                    </a:lnTo>
                    <a:cubicBezTo>
                      <a:pt x="77513" y="28273"/>
                      <a:pt x="105786" y="0"/>
                      <a:pt x="140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967" y="2235"/>
              <a:ext cx="2954" cy="965"/>
            </a:xfrm>
            <a:prstGeom prst="rect">
              <a:avLst/>
            </a:prstGeom>
          </p:spPr>
          <p:txBody>
            <a:bodyPr wrap="none" lIns="121905" tIns="60953" rIns="121905" bIns="60953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幼圆" panose="02010509060101010101" charset="-122"/>
                  <a:ea typeface="幼圆" panose="02010509060101010101" charset="-122"/>
                </a:rPr>
                <a:t>追</a:t>
              </a:r>
              <a:r>
                <a:rPr lang="zh-CN" altLang="en-US" sz="3200" b="1" dirty="0">
                  <a:solidFill>
                    <a:srgbClr val="FFFF00"/>
                  </a:solidFill>
                  <a:latin typeface="幼圆" panose="02010509060101010101" charset="-122"/>
                  <a:ea typeface="幼圆" panose="02010509060101010101" charset="-122"/>
                </a:rPr>
                <a:t>溯来源</a:t>
              </a:r>
              <a:endParaRPr lang="zh-CN" altLang="en-US" sz="3200" b="1" dirty="0">
                <a:solidFill>
                  <a:srgbClr val="FFFF00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307" y="2344"/>
              <a:ext cx="784" cy="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81521" y="1438368"/>
            <a:ext cx="63093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生命科学与科技前沿的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连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接</a:t>
            </a:r>
            <a:endParaRPr lang="zh-CN" altLang="en-US" sz="40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1901536" y="2562953"/>
            <a:ext cx="63093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高中知识与大学教材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  <a:sym typeface="+mn-ea"/>
              </a:rPr>
              <a:t>的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衔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接</a:t>
            </a:r>
            <a:endParaRPr lang="zh-CN" altLang="en-US" sz="40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7" name="TextBox 67"/>
          <p:cNvSpPr txBox="1"/>
          <p:nvPr/>
        </p:nvSpPr>
        <p:spPr>
          <a:xfrm>
            <a:off x="1901536" y="3702778"/>
            <a:ext cx="63093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现代技术与传统文化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  <a:sym typeface="+mn-ea"/>
              </a:rPr>
              <a:t>的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承</a:t>
            </a:r>
            <a:r>
              <a:rPr lang="zh-CN" altLang="en-US" sz="40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接</a:t>
            </a:r>
            <a:endParaRPr lang="zh-CN" altLang="en-US" sz="4000" b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022350" y="1510030"/>
            <a:ext cx="574040" cy="535940"/>
            <a:chOff x="1575" y="2399"/>
            <a:chExt cx="904" cy="844"/>
          </a:xfrm>
        </p:grpSpPr>
        <p:sp>
          <p:nvSpPr>
            <p:cNvPr id="14" name="椭圆 13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090295" y="2647950"/>
            <a:ext cx="574040" cy="535940"/>
            <a:chOff x="1575" y="2399"/>
            <a:chExt cx="904" cy="844"/>
          </a:xfrm>
        </p:grpSpPr>
        <p:sp>
          <p:nvSpPr>
            <p:cNvPr id="10" name="椭圆 9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102995" y="3787775"/>
            <a:ext cx="574040" cy="535940"/>
            <a:chOff x="1575" y="2399"/>
            <a:chExt cx="904" cy="844"/>
          </a:xfrm>
        </p:grpSpPr>
        <p:sp>
          <p:nvSpPr>
            <p:cNvPr id="13" name="椭圆 12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1"/>
      <p:bldP spid="6" grpId="1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组合 23"/>
          <p:cNvGrpSpPr/>
          <p:nvPr/>
        </p:nvGrpSpPr>
        <p:grpSpPr>
          <a:xfrm>
            <a:off x="317500" y="329565"/>
            <a:ext cx="2427605" cy="908050"/>
            <a:chOff x="8861" y="2154"/>
            <a:chExt cx="3823" cy="1430"/>
          </a:xfrm>
        </p:grpSpPr>
        <p:grpSp>
          <p:nvGrpSpPr>
            <p:cNvPr id="10" name="组合 9"/>
            <p:cNvGrpSpPr/>
            <p:nvPr/>
          </p:nvGrpSpPr>
          <p:grpSpPr>
            <a:xfrm>
              <a:off x="9504" y="2154"/>
              <a:ext cx="3181" cy="1431"/>
              <a:chOff x="1591195" y="3531392"/>
              <a:chExt cx="1721136" cy="774463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圆角矩形 104"/>
              <p:cNvSpPr/>
              <p:nvPr/>
            </p:nvSpPr>
            <p:spPr>
              <a:xfrm>
                <a:off x="1591195" y="3531392"/>
                <a:ext cx="1721136" cy="774463"/>
              </a:xfrm>
              <a:custGeom>
                <a:avLst/>
                <a:gdLst/>
                <a:ahLst/>
                <a:cxnLst/>
                <a:rect l="l" t="t" r="r" b="b"/>
                <a:pathLst>
                  <a:path w="1721136" h="774463">
                    <a:moveTo>
                      <a:pt x="136668" y="0"/>
                    </a:moveTo>
                    <a:lnTo>
                      <a:pt x="1291044" y="0"/>
                    </a:lnTo>
                    <a:cubicBezTo>
                      <a:pt x="1323411" y="0"/>
                      <a:pt x="1349650" y="26239"/>
                      <a:pt x="1349650" y="58606"/>
                    </a:cubicBezTo>
                    <a:lnTo>
                      <a:pt x="1349650" y="225615"/>
                    </a:lnTo>
                    <a:lnTo>
                      <a:pt x="1629660" y="225615"/>
                    </a:lnTo>
                    <a:cubicBezTo>
                      <a:pt x="1680181" y="225615"/>
                      <a:pt x="1721136" y="266570"/>
                      <a:pt x="1721136" y="317091"/>
                    </a:cubicBezTo>
                    <a:lnTo>
                      <a:pt x="1721136" y="682987"/>
                    </a:lnTo>
                    <a:cubicBezTo>
                      <a:pt x="1721136" y="733508"/>
                      <a:pt x="1680181" y="774463"/>
                      <a:pt x="1629660" y="774463"/>
                    </a:cubicBezTo>
                    <a:lnTo>
                      <a:pt x="91476" y="774463"/>
                    </a:lnTo>
                    <a:cubicBezTo>
                      <a:pt x="40955" y="774463"/>
                      <a:pt x="0" y="733508"/>
                      <a:pt x="0" y="682987"/>
                    </a:cubicBezTo>
                    <a:lnTo>
                      <a:pt x="0" y="317091"/>
                    </a:lnTo>
                    <a:cubicBezTo>
                      <a:pt x="0" y="271215"/>
                      <a:pt x="33770" y="233227"/>
                      <a:pt x="78062" y="228323"/>
                    </a:cubicBezTo>
                    <a:lnTo>
                      <a:pt x="78062" y="58606"/>
                    </a:lnTo>
                    <a:cubicBezTo>
                      <a:pt x="78062" y="26239"/>
                      <a:pt x="104301" y="0"/>
                      <a:pt x="136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圆角矩形 100"/>
              <p:cNvSpPr/>
              <p:nvPr/>
            </p:nvSpPr>
            <p:spPr>
              <a:xfrm>
                <a:off x="1612670" y="3548528"/>
                <a:ext cx="1678187" cy="740191"/>
              </a:xfrm>
              <a:custGeom>
                <a:avLst/>
                <a:gdLst/>
                <a:ahLst/>
                <a:cxnLst/>
                <a:rect l="l" t="t" r="r" b="b"/>
                <a:pathLst>
                  <a:path w="1678187" h="740191">
                    <a:moveTo>
                      <a:pt x="140663" y="0"/>
                    </a:moveTo>
                    <a:lnTo>
                      <a:pt x="1250586" y="0"/>
                    </a:lnTo>
                    <a:cubicBezTo>
                      <a:pt x="1285463" y="0"/>
                      <a:pt x="1313736" y="28273"/>
                      <a:pt x="1313736" y="63150"/>
                    </a:cubicBezTo>
                    <a:lnTo>
                      <a:pt x="1313736" y="225841"/>
                    </a:lnTo>
                    <a:lnTo>
                      <a:pt x="1592460" y="225841"/>
                    </a:lnTo>
                    <a:cubicBezTo>
                      <a:pt x="1639806" y="225841"/>
                      <a:pt x="1678187" y="264222"/>
                      <a:pt x="1678187" y="311568"/>
                    </a:cubicBezTo>
                    <a:lnTo>
                      <a:pt x="1678187" y="654464"/>
                    </a:lnTo>
                    <a:cubicBezTo>
                      <a:pt x="1678187" y="701810"/>
                      <a:pt x="1639806" y="740191"/>
                      <a:pt x="1592460" y="740191"/>
                    </a:cubicBezTo>
                    <a:lnTo>
                      <a:pt x="85727" y="740191"/>
                    </a:lnTo>
                    <a:cubicBezTo>
                      <a:pt x="38381" y="740191"/>
                      <a:pt x="0" y="701810"/>
                      <a:pt x="0" y="654464"/>
                    </a:cubicBezTo>
                    <a:lnTo>
                      <a:pt x="0" y="311568"/>
                    </a:lnTo>
                    <a:cubicBezTo>
                      <a:pt x="0" y="267034"/>
                      <a:pt x="33957" y="230432"/>
                      <a:pt x="77513" y="227499"/>
                    </a:cubicBezTo>
                    <a:lnTo>
                      <a:pt x="77513" y="63150"/>
                    </a:lnTo>
                    <a:cubicBezTo>
                      <a:pt x="77513" y="28273"/>
                      <a:pt x="105786" y="0"/>
                      <a:pt x="140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8861" y="2493"/>
              <a:ext cx="784" cy="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9691" y="2403"/>
              <a:ext cx="2954" cy="965"/>
            </a:xfrm>
            <a:prstGeom prst="rect">
              <a:avLst/>
            </a:prstGeom>
          </p:spPr>
          <p:txBody>
            <a:bodyPr wrap="none" lIns="121905" tIns="60953" rIns="121905" bIns="60953">
              <a:spAutoFit/>
            </a:bodyPr>
            <a:p>
              <a:pPr algn="l"/>
              <a:r>
                <a:rPr lang="zh-CN" altLang="en-US" sz="3200" b="1" dirty="0">
                  <a:solidFill>
                    <a:srgbClr val="FF0000"/>
                  </a:solidFill>
                  <a:latin typeface="幼圆" panose="02010509060101010101" charset="-122"/>
                  <a:ea typeface="幼圆" panose="02010509060101010101" charset="-122"/>
                </a:rPr>
                <a:t>追</a:t>
              </a:r>
              <a:r>
                <a:rPr lang="zh-CN" altLang="en-US" sz="3200" b="1" dirty="0">
                  <a:solidFill>
                    <a:srgbClr val="FFFF00"/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查线索</a:t>
              </a:r>
              <a:endPara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118870" y="1844040"/>
            <a:ext cx="574040" cy="535940"/>
            <a:chOff x="1575" y="2399"/>
            <a:chExt cx="904" cy="844"/>
          </a:xfrm>
        </p:grpSpPr>
        <p:sp>
          <p:nvSpPr>
            <p:cNvPr id="14" name="椭圆 13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118870" y="3053715"/>
            <a:ext cx="574040" cy="535940"/>
            <a:chOff x="1575" y="2399"/>
            <a:chExt cx="904" cy="844"/>
          </a:xfrm>
        </p:grpSpPr>
        <p:sp>
          <p:nvSpPr>
            <p:cNvPr id="19" name="椭圆 18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781521" y="1773013"/>
            <a:ext cx="35026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取精华 去糟粕</a:t>
            </a:r>
            <a:endParaRPr lang="zh-CN" altLang="en-US" sz="4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3" name="TextBox 67"/>
          <p:cNvSpPr txBox="1"/>
          <p:nvPr/>
        </p:nvSpPr>
        <p:spPr>
          <a:xfrm>
            <a:off x="1893281" y="2968718"/>
            <a:ext cx="350266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辩新旧 析主次</a:t>
            </a:r>
            <a:endParaRPr lang="zh-CN" altLang="en-US" sz="4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43" grpId="0"/>
      <p:bldP spid="4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718" y="-5811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组合 22"/>
          <p:cNvGrpSpPr/>
          <p:nvPr/>
        </p:nvGrpSpPr>
        <p:grpSpPr>
          <a:xfrm>
            <a:off x="294640" y="239395"/>
            <a:ext cx="2465070" cy="908050"/>
            <a:chOff x="1195" y="4463"/>
            <a:chExt cx="3882" cy="1430"/>
          </a:xfrm>
        </p:grpSpPr>
        <p:grpSp>
          <p:nvGrpSpPr>
            <p:cNvPr id="19" name="组合 18"/>
            <p:cNvGrpSpPr/>
            <p:nvPr/>
          </p:nvGrpSpPr>
          <p:grpSpPr>
            <a:xfrm>
              <a:off x="1811" y="4463"/>
              <a:ext cx="3266" cy="1431"/>
              <a:chOff x="1591195" y="3531392"/>
              <a:chExt cx="1721136" cy="774463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圆角矩形 104"/>
              <p:cNvSpPr/>
              <p:nvPr/>
            </p:nvSpPr>
            <p:spPr>
              <a:xfrm>
                <a:off x="1591195" y="3531392"/>
                <a:ext cx="1721136" cy="774463"/>
              </a:xfrm>
              <a:custGeom>
                <a:avLst/>
                <a:gdLst/>
                <a:ahLst/>
                <a:cxnLst/>
                <a:rect l="l" t="t" r="r" b="b"/>
                <a:pathLst>
                  <a:path w="1721136" h="774463">
                    <a:moveTo>
                      <a:pt x="136668" y="0"/>
                    </a:moveTo>
                    <a:lnTo>
                      <a:pt x="1291044" y="0"/>
                    </a:lnTo>
                    <a:cubicBezTo>
                      <a:pt x="1323411" y="0"/>
                      <a:pt x="1349650" y="26239"/>
                      <a:pt x="1349650" y="58606"/>
                    </a:cubicBezTo>
                    <a:lnTo>
                      <a:pt x="1349650" y="225615"/>
                    </a:lnTo>
                    <a:lnTo>
                      <a:pt x="1629660" y="225615"/>
                    </a:lnTo>
                    <a:cubicBezTo>
                      <a:pt x="1680181" y="225615"/>
                      <a:pt x="1721136" y="266570"/>
                      <a:pt x="1721136" y="317091"/>
                    </a:cubicBezTo>
                    <a:lnTo>
                      <a:pt x="1721136" y="682987"/>
                    </a:lnTo>
                    <a:cubicBezTo>
                      <a:pt x="1721136" y="733508"/>
                      <a:pt x="1680181" y="774463"/>
                      <a:pt x="1629660" y="774463"/>
                    </a:cubicBezTo>
                    <a:lnTo>
                      <a:pt x="91476" y="774463"/>
                    </a:lnTo>
                    <a:cubicBezTo>
                      <a:pt x="40955" y="774463"/>
                      <a:pt x="0" y="733508"/>
                      <a:pt x="0" y="682987"/>
                    </a:cubicBezTo>
                    <a:lnTo>
                      <a:pt x="0" y="317091"/>
                    </a:lnTo>
                    <a:cubicBezTo>
                      <a:pt x="0" y="271215"/>
                      <a:pt x="33770" y="233227"/>
                      <a:pt x="78062" y="228323"/>
                    </a:cubicBezTo>
                    <a:lnTo>
                      <a:pt x="78062" y="58606"/>
                    </a:lnTo>
                    <a:cubicBezTo>
                      <a:pt x="78062" y="26239"/>
                      <a:pt x="104301" y="0"/>
                      <a:pt x="136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100"/>
              <p:cNvSpPr/>
              <p:nvPr/>
            </p:nvSpPr>
            <p:spPr>
              <a:xfrm>
                <a:off x="1612670" y="3548528"/>
                <a:ext cx="1678187" cy="740191"/>
              </a:xfrm>
              <a:custGeom>
                <a:avLst/>
                <a:gdLst/>
                <a:ahLst/>
                <a:cxnLst/>
                <a:rect l="l" t="t" r="r" b="b"/>
                <a:pathLst>
                  <a:path w="1678187" h="740191">
                    <a:moveTo>
                      <a:pt x="140663" y="0"/>
                    </a:moveTo>
                    <a:lnTo>
                      <a:pt x="1250586" y="0"/>
                    </a:lnTo>
                    <a:cubicBezTo>
                      <a:pt x="1285463" y="0"/>
                      <a:pt x="1313736" y="28273"/>
                      <a:pt x="1313736" y="63150"/>
                    </a:cubicBezTo>
                    <a:lnTo>
                      <a:pt x="1313736" y="225841"/>
                    </a:lnTo>
                    <a:lnTo>
                      <a:pt x="1592460" y="225841"/>
                    </a:lnTo>
                    <a:cubicBezTo>
                      <a:pt x="1639806" y="225841"/>
                      <a:pt x="1678187" y="264222"/>
                      <a:pt x="1678187" y="311568"/>
                    </a:cubicBezTo>
                    <a:lnTo>
                      <a:pt x="1678187" y="654464"/>
                    </a:lnTo>
                    <a:cubicBezTo>
                      <a:pt x="1678187" y="701810"/>
                      <a:pt x="1639806" y="740191"/>
                      <a:pt x="1592460" y="740191"/>
                    </a:cubicBezTo>
                    <a:lnTo>
                      <a:pt x="85727" y="740191"/>
                    </a:lnTo>
                    <a:cubicBezTo>
                      <a:pt x="38381" y="740191"/>
                      <a:pt x="0" y="701810"/>
                      <a:pt x="0" y="654464"/>
                    </a:cubicBezTo>
                    <a:lnTo>
                      <a:pt x="0" y="311568"/>
                    </a:lnTo>
                    <a:cubicBezTo>
                      <a:pt x="0" y="267034"/>
                      <a:pt x="33957" y="230432"/>
                      <a:pt x="77513" y="227499"/>
                    </a:cubicBezTo>
                    <a:lnTo>
                      <a:pt x="77513" y="63150"/>
                    </a:lnTo>
                    <a:cubicBezTo>
                      <a:pt x="77513" y="28273"/>
                      <a:pt x="105786" y="0"/>
                      <a:pt x="140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1195" y="4850"/>
              <a:ext cx="784" cy="7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967" y="4759"/>
              <a:ext cx="2954" cy="965"/>
            </a:xfrm>
            <a:prstGeom prst="rect">
              <a:avLst/>
            </a:prstGeom>
          </p:spPr>
          <p:txBody>
            <a:bodyPr wrap="none" lIns="121905" tIns="60953" rIns="121905" bIns="60953">
              <a:spAutoFit/>
            </a:bodyPr>
            <a:p>
              <a:pPr algn="l"/>
              <a:r>
                <a:rPr lang="zh-CN" altLang="en-US" sz="3200" b="1" dirty="0">
                  <a:solidFill>
                    <a:srgbClr val="FF0000"/>
                  </a:solidFill>
                  <a:latin typeface="幼圆" panose="02010509060101010101" charset="-122"/>
                  <a:ea typeface="幼圆" panose="02010509060101010101" charset="-122"/>
                </a:rPr>
                <a:t>追</a:t>
              </a:r>
              <a:r>
                <a:rPr lang="zh-CN" altLang="en-US" sz="3200" b="1" dirty="0">
                  <a:solidFill>
                    <a:srgbClr val="FFFF00"/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寻记忆</a:t>
              </a:r>
              <a:endPara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261110" y="1859280"/>
            <a:ext cx="574040" cy="535940"/>
            <a:chOff x="1575" y="2399"/>
            <a:chExt cx="904" cy="844"/>
          </a:xfrm>
        </p:grpSpPr>
        <p:sp>
          <p:nvSpPr>
            <p:cNvPr id="28" name="椭圆 27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273810" y="3003550"/>
            <a:ext cx="574040" cy="535940"/>
            <a:chOff x="1575" y="2399"/>
            <a:chExt cx="904" cy="844"/>
          </a:xfrm>
        </p:grpSpPr>
        <p:sp>
          <p:nvSpPr>
            <p:cNvPr id="4" name="椭圆 3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61745" y="4109720"/>
            <a:ext cx="574040" cy="535940"/>
            <a:chOff x="1575" y="2399"/>
            <a:chExt cx="904" cy="844"/>
          </a:xfrm>
        </p:grpSpPr>
        <p:sp>
          <p:nvSpPr>
            <p:cNvPr id="35" name="椭圆 34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1944716" y="1788253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锁定范围</a:t>
            </a:r>
            <a:endParaRPr lang="zh-CN" altLang="en-US" sz="4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5" name="TextBox 67"/>
          <p:cNvSpPr txBox="1"/>
          <p:nvPr/>
        </p:nvSpPr>
        <p:spPr>
          <a:xfrm>
            <a:off x="1944716" y="2918553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寻踪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原文</a:t>
            </a:r>
            <a:endParaRPr lang="zh-CN" altLang="en-US" sz="4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6" name="TextBox 67"/>
          <p:cNvSpPr txBox="1"/>
          <p:nvPr/>
        </p:nvSpPr>
        <p:spPr>
          <a:xfrm>
            <a:off x="2011391" y="4038693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化整为零</a:t>
            </a:r>
            <a:endParaRPr lang="zh-CN" altLang="en-US" sz="4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718" y="-4414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组合 24"/>
          <p:cNvGrpSpPr/>
          <p:nvPr/>
        </p:nvGrpSpPr>
        <p:grpSpPr>
          <a:xfrm>
            <a:off x="299720" y="260985"/>
            <a:ext cx="2373630" cy="908050"/>
            <a:chOff x="9013" y="4463"/>
            <a:chExt cx="3738" cy="1430"/>
          </a:xfrm>
        </p:grpSpPr>
        <p:grpSp>
          <p:nvGrpSpPr>
            <p:cNvPr id="13" name="组合 12"/>
            <p:cNvGrpSpPr/>
            <p:nvPr/>
          </p:nvGrpSpPr>
          <p:grpSpPr>
            <a:xfrm>
              <a:off x="9504" y="4463"/>
              <a:ext cx="3181" cy="1431"/>
              <a:chOff x="1591195" y="3531392"/>
              <a:chExt cx="1721136" cy="774463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圆角矩形 104"/>
              <p:cNvSpPr/>
              <p:nvPr/>
            </p:nvSpPr>
            <p:spPr>
              <a:xfrm>
                <a:off x="1591195" y="3531392"/>
                <a:ext cx="1721136" cy="774463"/>
              </a:xfrm>
              <a:custGeom>
                <a:avLst/>
                <a:gdLst/>
                <a:ahLst/>
                <a:cxnLst/>
                <a:rect l="l" t="t" r="r" b="b"/>
                <a:pathLst>
                  <a:path w="1721136" h="774463">
                    <a:moveTo>
                      <a:pt x="136668" y="0"/>
                    </a:moveTo>
                    <a:lnTo>
                      <a:pt x="1291044" y="0"/>
                    </a:lnTo>
                    <a:cubicBezTo>
                      <a:pt x="1323411" y="0"/>
                      <a:pt x="1349650" y="26239"/>
                      <a:pt x="1349650" y="58606"/>
                    </a:cubicBezTo>
                    <a:lnTo>
                      <a:pt x="1349650" y="225615"/>
                    </a:lnTo>
                    <a:lnTo>
                      <a:pt x="1629660" y="225615"/>
                    </a:lnTo>
                    <a:cubicBezTo>
                      <a:pt x="1680181" y="225615"/>
                      <a:pt x="1721136" y="266570"/>
                      <a:pt x="1721136" y="317091"/>
                    </a:cubicBezTo>
                    <a:lnTo>
                      <a:pt x="1721136" y="682987"/>
                    </a:lnTo>
                    <a:cubicBezTo>
                      <a:pt x="1721136" y="733508"/>
                      <a:pt x="1680181" y="774463"/>
                      <a:pt x="1629660" y="774463"/>
                    </a:cubicBezTo>
                    <a:lnTo>
                      <a:pt x="91476" y="774463"/>
                    </a:lnTo>
                    <a:cubicBezTo>
                      <a:pt x="40955" y="774463"/>
                      <a:pt x="0" y="733508"/>
                      <a:pt x="0" y="682987"/>
                    </a:cubicBezTo>
                    <a:lnTo>
                      <a:pt x="0" y="317091"/>
                    </a:lnTo>
                    <a:cubicBezTo>
                      <a:pt x="0" y="271215"/>
                      <a:pt x="33770" y="233227"/>
                      <a:pt x="78062" y="228323"/>
                    </a:cubicBezTo>
                    <a:lnTo>
                      <a:pt x="78062" y="58606"/>
                    </a:lnTo>
                    <a:cubicBezTo>
                      <a:pt x="78062" y="26239"/>
                      <a:pt x="104301" y="0"/>
                      <a:pt x="136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00"/>
              <p:cNvSpPr/>
              <p:nvPr/>
            </p:nvSpPr>
            <p:spPr>
              <a:xfrm>
                <a:off x="1612670" y="3548528"/>
                <a:ext cx="1678187" cy="740191"/>
              </a:xfrm>
              <a:custGeom>
                <a:avLst/>
                <a:gdLst/>
                <a:ahLst/>
                <a:cxnLst/>
                <a:rect l="l" t="t" r="r" b="b"/>
                <a:pathLst>
                  <a:path w="1678187" h="740191">
                    <a:moveTo>
                      <a:pt x="140663" y="0"/>
                    </a:moveTo>
                    <a:lnTo>
                      <a:pt x="1250586" y="0"/>
                    </a:lnTo>
                    <a:cubicBezTo>
                      <a:pt x="1285463" y="0"/>
                      <a:pt x="1313736" y="28273"/>
                      <a:pt x="1313736" y="63150"/>
                    </a:cubicBezTo>
                    <a:lnTo>
                      <a:pt x="1313736" y="225841"/>
                    </a:lnTo>
                    <a:lnTo>
                      <a:pt x="1592460" y="225841"/>
                    </a:lnTo>
                    <a:cubicBezTo>
                      <a:pt x="1639806" y="225841"/>
                      <a:pt x="1678187" y="264222"/>
                      <a:pt x="1678187" y="311568"/>
                    </a:cubicBezTo>
                    <a:lnTo>
                      <a:pt x="1678187" y="654464"/>
                    </a:lnTo>
                    <a:cubicBezTo>
                      <a:pt x="1678187" y="701810"/>
                      <a:pt x="1639806" y="740191"/>
                      <a:pt x="1592460" y="740191"/>
                    </a:cubicBezTo>
                    <a:lnTo>
                      <a:pt x="85727" y="740191"/>
                    </a:lnTo>
                    <a:cubicBezTo>
                      <a:pt x="38381" y="740191"/>
                      <a:pt x="0" y="701810"/>
                      <a:pt x="0" y="654464"/>
                    </a:cubicBezTo>
                    <a:lnTo>
                      <a:pt x="0" y="311568"/>
                    </a:lnTo>
                    <a:cubicBezTo>
                      <a:pt x="0" y="267034"/>
                      <a:pt x="33957" y="230432"/>
                      <a:pt x="77513" y="227499"/>
                    </a:cubicBezTo>
                    <a:lnTo>
                      <a:pt x="77513" y="63150"/>
                    </a:lnTo>
                    <a:cubicBezTo>
                      <a:pt x="77513" y="28273"/>
                      <a:pt x="105786" y="0"/>
                      <a:pt x="140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9013" y="4850"/>
              <a:ext cx="784" cy="7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9797" y="4759"/>
              <a:ext cx="2954" cy="965"/>
            </a:xfrm>
            <a:prstGeom prst="rect">
              <a:avLst/>
            </a:prstGeom>
          </p:spPr>
          <p:txBody>
            <a:bodyPr wrap="none" lIns="121905" tIns="60953" rIns="121905" bIns="60953">
              <a:spAutoFit/>
            </a:bodyPr>
            <a:p>
              <a:pPr algn="l"/>
              <a:r>
                <a:rPr lang="zh-CN" altLang="en-US" sz="3200" b="1" dirty="0">
                  <a:solidFill>
                    <a:srgbClr val="FF0000"/>
                  </a:solidFill>
                  <a:latin typeface="幼圆" panose="02010509060101010101" charset="-122"/>
                  <a:ea typeface="幼圆" panose="02010509060101010101" charset="-122"/>
                </a:rPr>
                <a:t>追</a:t>
              </a:r>
              <a:r>
                <a:rPr lang="zh-CN" altLang="en-US" sz="3200" b="1" dirty="0">
                  <a:solidFill>
                    <a:srgbClr val="FFFF00"/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问答案</a:t>
              </a:r>
              <a:endPara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261110" y="1667510"/>
            <a:ext cx="574040" cy="535940"/>
            <a:chOff x="1575" y="2399"/>
            <a:chExt cx="904" cy="844"/>
          </a:xfrm>
        </p:grpSpPr>
        <p:sp>
          <p:nvSpPr>
            <p:cNvPr id="5" name="椭圆 4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273810" y="2777490"/>
            <a:ext cx="574040" cy="535940"/>
            <a:chOff x="1575" y="2399"/>
            <a:chExt cx="904" cy="844"/>
          </a:xfrm>
        </p:grpSpPr>
        <p:sp>
          <p:nvSpPr>
            <p:cNvPr id="8" name="椭圆 7"/>
            <p:cNvSpPr/>
            <p:nvPr/>
          </p:nvSpPr>
          <p:spPr>
            <a:xfrm>
              <a:off x="1575" y="2399"/>
              <a:ext cx="904" cy="8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  <a:effectLst>
              <a:outerShdw blurRad="317500" dist="1905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33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334"/>
            <p:cNvSpPr>
              <a:spLocks noEditPoints="1"/>
            </p:cNvSpPr>
            <p:nvPr/>
          </p:nvSpPr>
          <p:spPr bwMode="auto">
            <a:xfrm>
              <a:off x="1859" y="2606"/>
              <a:ext cx="375" cy="474"/>
            </a:xfrm>
            <a:custGeom>
              <a:avLst/>
              <a:gdLst>
                <a:gd name="T0" fmla="*/ 73 w 90"/>
                <a:gd name="T1" fmla="*/ 13 h 114"/>
                <a:gd name="T2" fmla="*/ 78 w 90"/>
                <a:gd name="T3" fmla="*/ 67 h 114"/>
                <a:gd name="T4" fmla="*/ 72 w 90"/>
                <a:gd name="T5" fmla="*/ 45 h 114"/>
                <a:gd name="T6" fmla="*/ 64 w 90"/>
                <a:gd name="T7" fmla="*/ 22 h 114"/>
                <a:gd name="T8" fmla="*/ 21 w 90"/>
                <a:gd name="T9" fmla="*/ 22 h 114"/>
                <a:gd name="T10" fmla="*/ 21 w 90"/>
                <a:gd name="T11" fmla="*/ 64 h 114"/>
                <a:gd name="T12" fmla="*/ 45 w 90"/>
                <a:gd name="T13" fmla="*/ 73 h 114"/>
                <a:gd name="T14" fmla="*/ 45 w 90"/>
                <a:gd name="T15" fmla="*/ 86 h 114"/>
                <a:gd name="T16" fmla="*/ 12 w 90"/>
                <a:gd name="T17" fmla="*/ 73 h 114"/>
                <a:gd name="T18" fmla="*/ 12 w 90"/>
                <a:gd name="T19" fmla="*/ 13 h 114"/>
                <a:gd name="T20" fmla="*/ 58 w 90"/>
                <a:gd name="T21" fmla="*/ 47 h 114"/>
                <a:gd name="T22" fmla="*/ 54 w 90"/>
                <a:gd name="T23" fmla="*/ 75 h 114"/>
                <a:gd name="T24" fmla="*/ 49 w 90"/>
                <a:gd name="T25" fmla="*/ 80 h 114"/>
                <a:gd name="T26" fmla="*/ 60 w 90"/>
                <a:gd name="T27" fmla="*/ 114 h 114"/>
                <a:gd name="T28" fmla="*/ 83 w 90"/>
                <a:gd name="T29" fmla="*/ 104 h 114"/>
                <a:gd name="T30" fmla="*/ 88 w 90"/>
                <a:gd name="T31" fmla="*/ 75 h 114"/>
                <a:gd name="T32" fmla="*/ 81 w 90"/>
                <a:gd name="T33" fmla="*/ 76 h 114"/>
                <a:gd name="T34" fmla="*/ 75 w 90"/>
                <a:gd name="T35" fmla="*/ 73 h 114"/>
                <a:gd name="T36" fmla="*/ 73 w 90"/>
                <a:gd name="T37" fmla="*/ 72 h 114"/>
                <a:gd name="T38" fmla="*/ 66 w 90"/>
                <a:gd name="T39" fmla="*/ 46 h 114"/>
                <a:gd name="T40" fmla="*/ 37 w 90"/>
                <a:gd name="T41" fmla="*/ 25 h 114"/>
                <a:gd name="T42" fmla="*/ 43 w 90"/>
                <a:gd name="T43" fmla="*/ 31 h 114"/>
                <a:gd name="T44" fmla="*/ 49 w 90"/>
                <a:gd name="T45" fmla="*/ 25 h 114"/>
                <a:gd name="T46" fmla="*/ 43 w 90"/>
                <a:gd name="T47" fmla="*/ 20 h 114"/>
                <a:gd name="T48" fmla="*/ 37 w 90"/>
                <a:gd name="T49" fmla="*/ 25 h 114"/>
                <a:gd name="T50" fmla="*/ 50 w 90"/>
                <a:gd name="T51" fmla="*/ 34 h 114"/>
                <a:gd name="T52" fmla="*/ 33 w 90"/>
                <a:gd name="T53" fmla="*/ 40 h 114"/>
                <a:gd name="T54" fmla="*/ 37 w 90"/>
                <a:gd name="T55" fmla="*/ 40 h 114"/>
                <a:gd name="T56" fmla="*/ 37 w 90"/>
                <a:gd name="T57" fmla="*/ 56 h 114"/>
                <a:gd name="T58" fmla="*/ 34 w 90"/>
                <a:gd name="T59" fmla="*/ 59 h 114"/>
                <a:gd name="T60" fmla="*/ 33 w 90"/>
                <a:gd name="T61" fmla="*/ 65 h 114"/>
                <a:gd name="T62" fmla="*/ 51 w 90"/>
                <a:gd name="T63" fmla="*/ 58 h 114"/>
                <a:gd name="T64" fmla="*/ 50 w 90"/>
                <a:gd name="T65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0" h="114">
                  <a:moveTo>
                    <a:pt x="42" y="0"/>
                  </a:moveTo>
                  <a:cubicBezTo>
                    <a:pt x="54" y="0"/>
                    <a:pt x="65" y="5"/>
                    <a:pt x="73" y="13"/>
                  </a:cubicBezTo>
                  <a:cubicBezTo>
                    <a:pt x="80" y="20"/>
                    <a:pt x="85" y="31"/>
                    <a:pt x="85" y="43"/>
                  </a:cubicBezTo>
                  <a:cubicBezTo>
                    <a:pt x="85" y="52"/>
                    <a:pt x="82" y="60"/>
                    <a:pt x="78" y="67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73" y="45"/>
                    <a:pt x="73" y="44"/>
                    <a:pt x="73" y="43"/>
                  </a:cubicBezTo>
                  <a:cubicBezTo>
                    <a:pt x="73" y="35"/>
                    <a:pt x="69" y="27"/>
                    <a:pt x="64" y="22"/>
                  </a:cubicBezTo>
                  <a:cubicBezTo>
                    <a:pt x="58" y="16"/>
                    <a:pt x="51" y="13"/>
                    <a:pt x="42" y="13"/>
                  </a:cubicBezTo>
                  <a:cubicBezTo>
                    <a:pt x="34" y="13"/>
                    <a:pt x="27" y="16"/>
                    <a:pt x="21" y="22"/>
                  </a:cubicBezTo>
                  <a:cubicBezTo>
                    <a:pt x="16" y="27"/>
                    <a:pt x="12" y="35"/>
                    <a:pt x="12" y="43"/>
                  </a:cubicBezTo>
                  <a:cubicBezTo>
                    <a:pt x="12" y="51"/>
                    <a:pt x="16" y="59"/>
                    <a:pt x="21" y="64"/>
                  </a:cubicBezTo>
                  <a:cubicBezTo>
                    <a:pt x="27" y="70"/>
                    <a:pt x="34" y="73"/>
                    <a:pt x="42" y="73"/>
                  </a:cubicBezTo>
                  <a:cubicBezTo>
                    <a:pt x="43" y="73"/>
                    <a:pt x="44" y="73"/>
                    <a:pt x="45" y="73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4" y="86"/>
                    <a:pt x="43" y="86"/>
                    <a:pt x="42" y="86"/>
                  </a:cubicBezTo>
                  <a:cubicBezTo>
                    <a:pt x="31" y="86"/>
                    <a:pt x="20" y="81"/>
                    <a:pt x="12" y="73"/>
                  </a:cubicBezTo>
                  <a:cubicBezTo>
                    <a:pt x="5" y="65"/>
                    <a:pt x="0" y="55"/>
                    <a:pt x="0" y="43"/>
                  </a:cubicBezTo>
                  <a:cubicBezTo>
                    <a:pt x="0" y="31"/>
                    <a:pt x="5" y="20"/>
                    <a:pt x="12" y="13"/>
                  </a:cubicBezTo>
                  <a:cubicBezTo>
                    <a:pt x="20" y="5"/>
                    <a:pt x="31" y="0"/>
                    <a:pt x="42" y="0"/>
                  </a:cubicBezTo>
                  <a:close/>
                  <a:moveTo>
                    <a:pt x="58" y="47"/>
                  </a:moveTo>
                  <a:cubicBezTo>
                    <a:pt x="56" y="76"/>
                    <a:pt x="56" y="76"/>
                    <a:pt x="56" y="76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60" y="114"/>
                    <a:pt x="60" y="114"/>
                    <a:pt x="60" y="114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90" y="79"/>
                    <a:pt x="90" y="79"/>
                    <a:pt x="90" y="79"/>
                  </a:cubicBezTo>
                  <a:cubicBezTo>
                    <a:pt x="88" y="75"/>
                    <a:pt x="88" y="75"/>
                    <a:pt x="88" y="75"/>
                  </a:cubicBezTo>
                  <a:cubicBezTo>
                    <a:pt x="83" y="74"/>
                    <a:pt x="83" y="74"/>
                    <a:pt x="83" y="74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4"/>
                    <a:pt x="80" y="74"/>
                    <a:pt x="80" y="74"/>
                  </a:cubicBezTo>
                  <a:cubicBezTo>
                    <a:pt x="75" y="73"/>
                    <a:pt x="75" y="73"/>
                    <a:pt x="75" y="73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3" y="72"/>
                    <a:pt x="73" y="72"/>
                    <a:pt x="73" y="72"/>
                  </a:cubicBezTo>
                  <a:cubicBezTo>
                    <a:pt x="69" y="71"/>
                    <a:pt x="69" y="71"/>
                    <a:pt x="69" y="71"/>
                  </a:cubicBezTo>
                  <a:cubicBezTo>
                    <a:pt x="66" y="46"/>
                    <a:pt x="66" y="46"/>
                    <a:pt x="66" y="46"/>
                  </a:cubicBezTo>
                  <a:cubicBezTo>
                    <a:pt x="58" y="47"/>
                    <a:pt x="58" y="47"/>
                    <a:pt x="58" y="47"/>
                  </a:cubicBezTo>
                  <a:close/>
                  <a:moveTo>
                    <a:pt x="37" y="25"/>
                  </a:moveTo>
                  <a:cubicBezTo>
                    <a:pt x="37" y="27"/>
                    <a:pt x="38" y="28"/>
                    <a:pt x="39" y="30"/>
                  </a:cubicBezTo>
                  <a:cubicBezTo>
                    <a:pt x="40" y="31"/>
                    <a:pt x="41" y="31"/>
                    <a:pt x="43" y="31"/>
                  </a:cubicBezTo>
                  <a:cubicBezTo>
                    <a:pt x="45" y="31"/>
                    <a:pt x="46" y="31"/>
                    <a:pt x="47" y="30"/>
                  </a:cubicBezTo>
                  <a:cubicBezTo>
                    <a:pt x="48" y="28"/>
                    <a:pt x="49" y="27"/>
                    <a:pt x="49" y="25"/>
                  </a:cubicBezTo>
                  <a:cubicBezTo>
                    <a:pt x="49" y="24"/>
                    <a:pt x="48" y="22"/>
                    <a:pt x="47" y="21"/>
                  </a:cubicBezTo>
                  <a:cubicBezTo>
                    <a:pt x="46" y="20"/>
                    <a:pt x="45" y="20"/>
                    <a:pt x="43" y="20"/>
                  </a:cubicBezTo>
                  <a:cubicBezTo>
                    <a:pt x="41" y="20"/>
                    <a:pt x="40" y="20"/>
                    <a:pt x="39" y="21"/>
                  </a:cubicBezTo>
                  <a:cubicBezTo>
                    <a:pt x="38" y="22"/>
                    <a:pt x="37" y="24"/>
                    <a:pt x="37" y="25"/>
                  </a:cubicBezTo>
                  <a:close/>
                  <a:moveTo>
                    <a:pt x="50" y="56"/>
                  </a:moveTo>
                  <a:cubicBezTo>
                    <a:pt x="50" y="34"/>
                    <a:pt x="50" y="34"/>
                    <a:pt x="50" y="34"/>
                  </a:cubicBezTo>
                  <a:cubicBezTo>
                    <a:pt x="33" y="34"/>
                    <a:pt x="33" y="34"/>
                    <a:pt x="33" y="34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6" y="40"/>
                    <a:pt x="36" y="40"/>
                    <a:pt x="37" y="40"/>
                  </a:cubicBezTo>
                  <a:cubicBezTo>
                    <a:pt x="37" y="40"/>
                    <a:pt x="37" y="41"/>
                    <a:pt x="37" y="43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7" y="57"/>
                    <a:pt x="37" y="58"/>
                    <a:pt x="37" y="58"/>
                  </a:cubicBezTo>
                  <a:cubicBezTo>
                    <a:pt x="36" y="59"/>
                    <a:pt x="36" y="59"/>
                    <a:pt x="34" y="59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1" y="58"/>
                    <a:pt x="51" y="58"/>
                  </a:cubicBezTo>
                  <a:cubicBezTo>
                    <a:pt x="51" y="58"/>
                    <a:pt x="50" y="57"/>
                    <a:pt x="50" y="56"/>
                  </a:cubicBezTo>
                  <a:close/>
                </a:path>
              </a:pathLst>
            </a:custGeom>
            <a:solidFill>
              <a:srgbClr val="4FB663"/>
            </a:solidFill>
            <a:ln>
              <a:noFill/>
            </a:ln>
          </p:spPr>
          <p:txBody>
            <a:bodyPr vert="horz" wrap="square" lIns="68577" tIns="34289" rIns="68577" bIns="34289" numCol="1" anchor="t" anchorCtr="0" compatLnSpc="1"/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003771" y="1667603"/>
            <a:ext cx="45237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题干照抄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  <a:sym typeface="+mn-ea"/>
              </a:rPr>
              <a:t>原话照背</a:t>
            </a:r>
            <a:endParaRPr lang="zh-CN" altLang="en-US" sz="4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0" name="TextBox 67"/>
          <p:cNvSpPr txBox="1"/>
          <p:nvPr/>
        </p:nvSpPr>
        <p:spPr>
          <a:xfrm>
            <a:off x="2070446" y="2706463"/>
            <a:ext cx="45237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40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逆向思考 求同存异</a:t>
            </a:r>
            <a:endParaRPr lang="zh-CN" altLang="en-US" sz="40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8" grpId="1"/>
      <p:bldP spid="20" grpId="0"/>
      <p:bldP spid="2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718" y="308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链接诺贝尔奖.eps" descr="id:2147501722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725" y="257175"/>
            <a:ext cx="2406650" cy="40386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484505" y="661035"/>
            <a:ext cx="8174355" cy="472630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b="1" dirty="0" smtClean="0">
                <a:solidFill>
                  <a:srgbClr val="FFC000"/>
                </a:solidFill>
              </a:rPr>
              <a:t>近年来的诺贝尔生理学或医学奖</a:t>
            </a:r>
            <a:endParaRPr lang="zh-CN" altLang="zh-CN" b="1" dirty="0" smtClean="0">
              <a:solidFill>
                <a:srgbClr val="FFC000"/>
              </a:solidFill>
            </a:endParaRPr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2020</a:t>
            </a:r>
            <a:r>
              <a:rPr lang="zh-CN" altLang="zh-CN" sz="2000" dirty="0" smtClean="0">
                <a:solidFill>
                  <a:schemeClr val="bg1"/>
                </a:solidFill>
              </a:rPr>
              <a:t>年</a:t>
            </a:r>
            <a:r>
              <a:rPr lang="en-US" altLang="zh-CN" sz="2000" dirty="0" smtClean="0">
                <a:solidFill>
                  <a:schemeClr val="bg1"/>
                </a:solidFill>
              </a:rPr>
              <a:t>10</a:t>
            </a:r>
            <a:r>
              <a:rPr lang="zh-CN" altLang="zh-CN" sz="2000" dirty="0" smtClean="0">
                <a:solidFill>
                  <a:schemeClr val="bg1"/>
                </a:solidFill>
              </a:rPr>
              <a:t>月</a:t>
            </a:r>
            <a:r>
              <a:rPr lang="en-US" altLang="zh-CN" sz="2000" dirty="0" smtClean="0">
                <a:solidFill>
                  <a:schemeClr val="bg1"/>
                </a:solidFill>
              </a:rPr>
              <a:t>5</a:t>
            </a:r>
            <a:r>
              <a:rPr lang="zh-CN" altLang="zh-CN" sz="2000" dirty="0" smtClean="0">
                <a:solidFill>
                  <a:schemeClr val="bg1"/>
                </a:solidFill>
              </a:rPr>
              <a:t>日</a:t>
            </a:r>
            <a:r>
              <a:rPr lang="zh-CN" altLang="zh-CN" sz="2000" dirty="0" smtClean="0"/>
              <a:t>下午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诺贝尔生理学或医学奖授予了美国科学家哈维</a:t>
            </a:r>
            <a:r>
              <a:rPr lang="en-US" altLang="zh-CN" sz="2000" dirty="0" smtClean="0"/>
              <a:t>·</a:t>
            </a:r>
            <a:r>
              <a:rPr lang="zh-CN" altLang="zh-CN" sz="2000" dirty="0" smtClean="0"/>
              <a:t>阿尔特</a:t>
            </a:r>
            <a:r>
              <a:rPr lang="en-US" altLang="zh-CN" sz="2000" dirty="0" smtClean="0"/>
              <a:t>(Harvey </a:t>
            </a:r>
            <a:r>
              <a:rPr lang="en-US" altLang="zh-CN" sz="2000" dirty="0" err="1" smtClean="0"/>
              <a:t>J.Alter</a:t>
            </a:r>
            <a:r>
              <a:rPr lang="en-US" altLang="zh-CN" sz="2000" dirty="0" smtClean="0"/>
              <a:t>)</a:t>
            </a:r>
            <a:r>
              <a:rPr lang="zh-CN" altLang="zh-CN" sz="2000" dirty="0" smtClean="0"/>
              <a:t>、查尔斯</a:t>
            </a:r>
            <a:r>
              <a:rPr lang="en-US" altLang="zh-CN" sz="2000" dirty="0" smtClean="0"/>
              <a:t>·</a:t>
            </a:r>
            <a:r>
              <a:rPr lang="zh-CN" altLang="zh-CN" sz="2000" dirty="0" smtClean="0"/>
              <a:t>赖斯</a:t>
            </a:r>
            <a:r>
              <a:rPr lang="en-US" altLang="zh-CN" sz="2000" dirty="0" smtClean="0"/>
              <a:t>(Charles </a:t>
            </a:r>
            <a:r>
              <a:rPr lang="en-US" altLang="zh-CN" sz="2000" dirty="0" err="1" smtClean="0"/>
              <a:t>M.Rice</a:t>
            </a:r>
            <a:r>
              <a:rPr lang="en-US" altLang="zh-CN" sz="2000" dirty="0" smtClean="0"/>
              <a:t>)</a:t>
            </a:r>
            <a:r>
              <a:rPr lang="zh-CN" altLang="zh-CN" sz="2000" dirty="0" smtClean="0"/>
              <a:t>以及英国科学家迈克尔</a:t>
            </a:r>
            <a:r>
              <a:rPr lang="en-US" altLang="zh-CN" sz="2000" dirty="0" smtClean="0"/>
              <a:t>·</a:t>
            </a:r>
            <a:r>
              <a:rPr lang="zh-CN" altLang="zh-CN" sz="2000" dirty="0" smtClean="0"/>
              <a:t>霍顿</a:t>
            </a:r>
            <a:r>
              <a:rPr lang="en-US" altLang="zh-CN" sz="2000" dirty="0" smtClean="0"/>
              <a:t>(Michael Houghton),</a:t>
            </a:r>
            <a:r>
              <a:rPr lang="zh-CN" altLang="zh-CN" sz="2000" dirty="0" smtClean="0"/>
              <a:t>以表彰他们在发现丙型肝炎病毒方面所作出的贡献。值得注意的是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继生理学或医学奖之后</a:t>
            </a:r>
            <a:r>
              <a:rPr lang="en-US" altLang="zh-CN" sz="2000" dirty="0" smtClean="0"/>
              <a:t>,2020</a:t>
            </a:r>
            <a:r>
              <a:rPr lang="zh-CN" altLang="zh-CN" sz="2000" dirty="0" smtClean="0"/>
              <a:t>年度诺贝尔奖之化学奖又授予了两位女生物学家埃玛纽埃勒</a:t>
            </a:r>
            <a:r>
              <a:rPr lang="en-US" altLang="zh-CN" sz="2000" dirty="0" smtClean="0"/>
              <a:t>·</a:t>
            </a:r>
            <a:r>
              <a:rPr lang="zh-CN" altLang="zh-CN" sz="2000" dirty="0" smtClean="0"/>
              <a:t>沙尔庞捷</a:t>
            </a:r>
            <a:r>
              <a:rPr lang="en-US" altLang="zh-CN" sz="2000" dirty="0" smtClean="0"/>
              <a:t>(Emmanuelle </a:t>
            </a:r>
            <a:r>
              <a:rPr lang="en-US" altLang="zh-CN" sz="2000" dirty="0" err="1" smtClean="0"/>
              <a:t>Charpentier</a:t>
            </a:r>
            <a:r>
              <a:rPr lang="en-US" altLang="zh-CN" sz="2000" dirty="0" smtClean="0"/>
              <a:t>)</a:t>
            </a:r>
            <a:r>
              <a:rPr lang="zh-CN" altLang="zh-CN" sz="2000" dirty="0" smtClean="0"/>
              <a:t>和詹妮弗</a:t>
            </a:r>
            <a:r>
              <a:rPr lang="en-US" altLang="zh-CN" sz="2000" dirty="0" smtClean="0"/>
              <a:t>·</a:t>
            </a:r>
            <a:r>
              <a:rPr lang="zh-CN" altLang="zh-CN" sz="2000" dirty="0" smtClean="0"/>
              <a:t>杜德纳</a:t>
            </a:r>
            <a:r>
              <a:rPr lang="en-US" altLang="zh-CN" sz="2000" dirty="0" smtClean="0"/>
              <a:t>(Jennifer </a:t>
            </a:r>
            <a:r>
              <a:rPr lang="en-US" altLang="zh-CN" sz="2000" dirty="0" err="1" smtClean="0"/>
              <a:t>A.Doudna</a:t>
            </a:r>
            <a:r>
              <a:rPr lang="en-US" altLang="zh-CN" sz="2000" dirty="0" smtClean="0"/>
              <a:t>),</a:t>
            </a:r>
            <a:r>
              <a:rPr lang="zh-CN" altLang="zh-CN" sz="2000" dirty="0" smtClean="0"/>
              <a:t>她们二人</a:t>
            </a:r>
            <a:r>
              <a:rPr lang="zh-CN" altLang="zh-CN" sz="2000" dirty="0" smtClean="0">
                <a:sym typeface="+mn-ea"/>
              </a:rPr>
              <a:t>开发了基因技术中最锐利的工具之一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被称为</a:t>
            </a:r>
            <a:r>
              <a:rPr lang="en-US" altLang="zh-CN" sz="2000" dirty="0" smtClean="0">
                <a:sym typeface="+mn-ea"/>
              </a:rPr>
              <a:t>“</a:t>
            </a:r>
            <a:r>
              <a:rPr lang="zh-CN" altLang="zh-CN" sz="2000" dirty="0" smtClean="0">
                <a:sym typeface="+mn-ea"/>
              </a:rPr>
              <a:t>基因剪刀</a:t>
            </a:r>
            <a:r>
              <a:rPr lang="en-US" altLang="zh-CN" sz="2000" dirty="0" smtClean="0">
                <a:sym typeface="+mn-ea"/>
              </a:rPr>
              <a:t>”</a:t>
            </a:r>
            <a:r>
              <a:rPr lang="zh-CN" altLang="zh-CN" sz="2000" dirty="0" smtClean="0">
                <a:sym typeface="+mn-ea"/>
              </a:rPr>
              <a:t>的</a:t>
            </a:r>
            <a:r>
              <a:rPr lang="en-US" altLang="zh-CN" sz="2000" dirty="0" smtClean="0">
                <a:sym typeface="+mn-ea"/>
              </a:rPr>
              <a:t>CRISPR-Cas9</a:t>
            </a:r>
            <a:r>
              <a:rPr lang="zh-CN" altLang="zh-CN" sz="2000" dirty="0" smtClean="0">
                <a:sym typeface="+mn-ea"/>
              </a:rPr>
              <a:t>。利用这把</a:t>
            </a:r>
            <a:r>
              <a:rPr lang="en-US" altLang="zh-CN" sz="2000" dirty="0" smtClean="0">
                <a:sym typeface="+mn-ea"/>
              </a:rPr>
              <a:t>“</a:t>
            </a:r>
            <a:r>
              <a:rPr lang="zh-CN" altLang="zh-CN" sz="2000" dirty="0" smtClean="0">
                <a:sym typeface="+mn-ea"/>
              </a:rPr>
              <a:t>剪刀</a:t>
            </a:r>
            <a:r>
              <a:rPr lang="en-US" altLang="zh-CN" sz="2000" dirty="0" smtClean="0">
                <a:sym typeface="+mn-ea"/>
              </a:rPr>
              <a:t>”,</a:t>
            </a:r>
            <a:r>
              <a:rPr lang="zh-CN" altLang="zh-CN" sz="2000" dirty="0" smtClean="0">
                <a:sym typeface="+mn-ea"/>
              </a:rPr>
              <a:t>科学家能够极其精确地改变动物、植物、微生物的</a:t>
            </a:r>
            <a:r>
              <a:rPr lang="en-US" altLang="zh-CN" sz="2000" dirty="0" smtClean="0">
                <a:sym typeface="+mn-ea"/>
              </a:rPr>
              <a:t>DNA</a:t>
            </a:r>
            <a:r>
              <a:rPr lang="zh-CN" altLang="zh-CN" sz="2000" dirty="0" smtClean="0">
                <a:sym typeface="+mn-ea"/>
              </a:rPr>
              <a:t>。</a:t>
            </a:r>
            <a:endParaRPr lang="zh-CN" altLang="zh-CN" sz="2000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6724015" y="2734945"/>
            <a:ext cx="1780540" cy="1524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2148840" y="4499610"/>
            <a:ext cx="5836285" cy="1524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46735" y="5026660"/>
            <a:ext cx="1497965" cy="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46047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020" y="224155"/>
            <a:ext cx="3740150" cy="542036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98475" y="376555"/>
            <a:ext cx="445008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1">
                <a:solidFill>
                  <a:schemeClr val="bg1"/>
                </a:solidFill>
                <a:ea typeface="宋体" panose="02010600030101010101" pitchFamily="2" charset="-122"/>
              </a:rPr>
              <a:t>（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2016</a:t>
            </a:r>
            <a:r>
              <a:rPr lang="zh-CN" sz="2000" b="1">
                <a:solidFill>
                  <a:schemeClr val="bg1"/>
                </a:solidFill>
                <a:ea typeface="宋体" panose="02010600030101010101" pitchFamily="2" charset="-122"/>
              </a:rPr>
              <a:t>江苏卷</a:t>
            </a:r>
            <a:r>
              <a:rPr 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.18</a:t>
            </a:r>
            <a:r>
              <a:rPr lang="zh-CN" sz="2000" b="1">
                <a:solidFill>
                  <a:schemeClr val="bg1"/>
                </a:solidFill>
                <a:ea typeface="宋体" panose="02010600030101010101" pitchFamily="2" charset="-122"/>
              </a:rPr>
              <a:t>）</a:t>
            </a:r>
            <a:r>
              <a:rPr lang="zh-CN" sz="2000" b="0">
                <a:ea typeface="宋体" panose="02010600030101010101" pitchFamily="2" charset="-122"/>
              </a:rPr>
              <a:t>近年诞生的具有划时代意义的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CRISPR/Cas9</a:t>
            </a:r>
            <a:r>
              <a:rPr lang="zh-CN" sz="2000" b="0">
                <a:ea typeface="宋体" panose="02010600030101010101" pitchFamily="2" charset="-122"/>
              </a:rPr>
              <a:t>基因编辑技术可简单、准确地进行基因定点编辑。其原理是由一条单链向导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RNA</a:t>
            </a:r>
            <a:r>
              <a:rPr lang="zh-CN" sz="2000" b="0">
                <a:ea typeface="宋体" panose="02010600030101010101" pitchFamily="2" charset="-122"/>
              </a:rPr>
              <a:t>引导核酸内切酶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Cas9</a:t>
            </a:r>
            <a:r>
              <a:rPr lang="zh-CN" sz="2000" b="0">
                <a:ea typeface="宋体" panose="02010600030101010101" pitchFamily="2" charset="-122"/>
              </a:rPr>
              <a:t>到一个特定的基因位点进行切割。通过设计向导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RNA</a:t>
            </a:r>
            <a:r>
              <a:rPr lang="zh-CN" sz="2000" b="0">
                <a:ea typeface="宋体" panose="02010600030101010101" pitchFamily="2" charset="-122"/>
              </a:rPr>
              <a:t>中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20</a:t>
            </a:r>
            <a:r>
              <a:rPr lang="zh-CN" sz="2000" b="0">
                <a:ea typeface="宋体" panose="02010600030101010101" pitchFamily="2" charset="-122"/>
              </a:rPr>
              <a:t>个碱基的识别序列，可人为选择</a:t>
            </a:r>
            <a:r>
              <a:rPr lang="en-US" sz="2000" b="0">
                <a:latin typeface="Times New Roman" panose="02020603050405020304" pitchFamily="18" charset="0"/>
                <a:ea typeface="宋体" panose="02010600030101010101" pitchFamily="2" charset="-122"/>
              </a:rPr>
              <a:t>DNA</a:t>
            </a:r>
            <a:r>
              <a:rPr lang="zh-CN" sz="2000" b="0">
                <a:ea typeface="宋体" panose="02010600030101010101" pitchFamily="2" charset="-122"/>
              </a:rPr>
              <a:t>上的目标位点进行切割（见右图）。下列相关叙述错误的是</a:t>
            </a:r>
            <a:endParaRPr lang="zh-CN" altLang="en-US" sz="2000"/>
          </a:p>
        </p:txBody>
      </p:sp>
      <p:pic>
        <p:nvPicPr>
          <p:cNvPr id="18" name="图片 23" descr="学科网(www.zxxk.com)--教育资源门户，提供试卷、教案、课件、论文、素材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3603" y="3355658"/>
            <a:ext cx="3679825" cy="18116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255270" y="917575"/>
            <a:ext cx="8647430" cy="425958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    </a:t>
            </a:r>
            <a:r>
              <a:rPr lang="en-US" altLang="zh-CN" sz="2000" dirty="0" smtClean="0">
                <a:solidFill>
                  <a:schemeClr val="bg1"/>
                </a:solidFill>
              </a:rPr>
              <a:t>2019</a:t>
            </a:r>
            <a:r>
              <a:rPr lang="zh-CN" altLang="zh-CN" sz="2000" dirty="0" smtClean="0">
                <a:solidFill>
                  <a:schemeClr val="bg1"/>
                </a:solidFill>
              </a:rPr>
              <a:t>年</a:t>
            </a:r>
            <a:r>
              <a:rPr lang="zh-CN" altLang="zh-CN" sz="2000" dirty="0" smtClean="0"/>
              <a:t>诺贝尔生理学或医学奖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来自美英的三位科学家</a:t>
            </a:r>
            <a:r>
              <a:rPr lang="en-US" altLang="zh-CN" sz="2000" dirty="0" smtClean="0"/>
              <a:t>William </a:t>
            </a:r>
            <a:r>
              <a:rPr lang="en-US" altLang="zh-CN" sz="2000" dirty="0" err="1" smtClean="0"/>
              <a:t>G.Kaelin</a:t>
            </a:r>
            <a:r>
              <a:rPr lang="en-US" altLang="zh-CN" sz="2000" dirty="0" smtClean="0"/>
              <a:t> </a:t>
            </a:r>
            <a:r>
              <a:rPr lang="en-US" altLang="zh-CN" sz="2000" dirty="0" err="1" smtClean="0"/>
              <a:t>Jr</a:t>
            </a:r>
            <a:r>
              <a:rPr lang="en-US" altLang="zh-CN" sz="2000" dirty="0" smtClean="0"/>
              <a:t>, Sir Peter </a:t>
            </a:r>
            <a:r>
              <a:rPr lang="en-US" altLang="zh-CN" sz="2000" dirty="0" err="1" smtClean="0"/>
              <a:t>J.Ratcliffe</a:t>
            </a:r>
            <a:r>
              <a:rPr lang="zh-CN" altLang="zh-CN" sz="2000" dirty="0" smtClean="0"/>
              <a:t>和</a:t>
            </a:r>
            <a:r>
              <a:rPr lang="en-US" altLang="zh-CN" sz="2000" dirty="0" smtClean="0"/>
              <a:t>Gregg </a:t>
            </a:r>
            <a:r>
              <a:rPr lang="en-US" altLang="zh-CN" sz="2000" dirty="0" err="1" smtClean="0"/>
              <a:t>L.Semenza</a:t>
            </a:r>
            <a:r>
              <a:rPr lang="en-US" altLang="zh-CN" sz="2000" dirty="0" smtClean="0"/>
              <a:t> </a:t>
            </a:r>
            <a:r>
              <a:rPr lang="zh-CN" altLang="zh-CN" sz="2000" dirty="0" smtClean="0"/>
              <a:t>获奖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获奖理由是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发现了细胞如何感知和适应氧气的可用性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。</a:t>
            </a:r>
            <a:endParaRPr lang="zh-CN" altLang="zh-CN" sz="2000" dirty="0" smtClean="0"/>
          </a:p>
          <a:p>
            <a:r>
              <a:rPr lang="en-US" altLang="zh-CN" sz="2000" dirty="0" smtClean="0"/>
              <a:t>    </a:t>
            </a:r>
            <a:r>
              <a:rPr lang="en-US" altLang="zh-CN" sz="2000" dirty="0" smtClean="0">
                <a:solidFill>
                  <a:schemeClr val="bg1"/>
                </a:solidFill>
              </a:rPr>
              <a:t>2018</a:t>
            </a:r>
            <a:r>
              <a:rPr lang="zh-CN" altLang="zh-CN" sz="2000" dirty="0" smtClean="0">
                <a:solidFill>
                  <a:schemeClr val="bg1"/>
                </a:solidFill>
              </a:rPr>
              <a:t>年</a:t>
            </a:r>
            <a:r>
              <a:rPr lang="zh-CN" altLang="zh-CN" sz="2000" dirty="0" smtClean="0"/>
              <a:t>诺贝尔生理学或医学奖授予美国免疫学家詹姆斯</a:t>
            </a:r>
            <a:r>
              <a:rPr lang="en-US" altLang="zh-CN" sz="2000" dirty="0" smtClean="0"/>
              <a:t>·</a:t>
            </a:r>
            <a:r>
              <a:rPr lang="zh-CN" altLang="zh-CN" sz="2000" dirty="0" smtClean="0"/>
              <a:t>艾利森</a:t>
            </a:r>
            <a:r>
              <a:rPr lang="en-US" altLang="zh-CN" sz="2000" dirty="0" smtClean="0"/>
              <a:t>(James </a:t>
            </a:r>
            <a:r>
              <a:rPr lang="en-US" altLang="zh-CN" sz="2000" dirty="0" err="1" smtClean="0"/>
              <a:t>P.Allison</a:t>
            </a:r>
            <a:r>
              <a:rPr lang="en-US" altLang="zh-CN" sz="2000" dirty="0" smtClean="0"/>
              <a:t>)</a:t>
            </a:r>
            <a:r>
              <a:rPr lang="zh-CN" altLang="zh-CN" sz="2000" dirty="0" smtClean="0"/>
              <a:t>以及日本免疫学家本庶佑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以表彰他们在癌症疗法以及免疫负调控的抑制领域所做出的贡献。</a:t>
            </a:r>
            <a:endParaRPr lang="zh-CN" altLang="zh-CN" sz="2000" dirty="0" smtClean="0"/>
          </a:p>
          <a:p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    2017</a:t>
            </a:r>
            <a:r>
              <a:rPr lang="zh-CN" altLang="zh-CN" sz="2000" dirty="0" smtClean="0">
                <a:solidFill>
                  <a:schemeClr val="bg1"/>
                </a:solidFill>
                <a:sym typeface="+mn-ea"/>
              </a:rPr>
              <a:t>年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诺贝尔生理学或医学奖授予三名美国科学家杰弗里</a:t>
            </a:r>
            <a:r>
              <a:rPr lang="en-US" altLang="zh-CN" sz="2000" dirty="0" smtClean="0">
                <a:sym typeface="+mn-ea"/>
              </a:rPr>
              <a:t>·</a:t>
            </a:r>
            <a:r>
              <a:rPr lang="zh-CN" altLang="zh-CN" sz="2000" dirty="0" smtClean="0">
                <a:sym typeface="+mn-ea"/>
              </a:rPr>
              <a:t>霍尔</a:t>
            </a:r>
            <a:r>
              <a:rPr lang="en-US" altLang="zh-CN" sz="2000" dirty="0" smtClean="0">
                <a:sym typeface="+mn-ea"/>
              </a:rPr>
              <a:t>(Jeffrey </a:t>
            </a:r>
            <a:r>
              <a:rPr lang="en-US" altLang="zh-CN" sz="2000" dirty="0" err="1" smtClean="0">
                <a:sym typeface="+mn-ea"/>
              </a:rPr>
              <a:t>C.Hall</a:t>
            </a:r>
            <a:r>
              <a:rPr lang="en-US" altLang="zh-CN" sz="2000" dirty="0" smtClean="0">
                <a:sym typeface="+mn-ea"/>
              </a:rPr>
              <a:t>)</a:t>
            </a:r>
            <a:r>
              <a:rPr lang="zh-CN" altLang="zh-CN" sz="2000" dirty="0" smtClean="0">
                <a:sym typeface="+mn-ea"/>
              </a:rPr>
              <a:t>、迈克尔</a:t>
            </a:r>
            <a:r>
              <a:rPr lang="en-US" altLang="zh-CN" sz="2000" dirty="0" smtClean="0">
                <a:sym typeface="+mn-ea"/>
              </a:rPr>
              <a:t>·</a:t>
            </a:r>
            <a:r>
              <a:rPr lang="zh-CN" altLang="zh-CN" sz="2000" dirty="0" smtClean="0">
                <a:sym typeface="+mn-ea"/>
              </a:rPr>
              <a:t>罗斯巴什</a:t>
            </a:r>
            <a:r>
              <a:rPr lang="en-US" altLang="zh-CN" sz="2000" dirty="0" smtClean="0">
                <a:sym typeface="+mn-ea"/>
              </a:rPr>
              <a:t>(Michael </a:t>
            </a:r>
            <a:r>
              <a:rPr lang="en-US" altLang="zh-CN" sz="2000" dirty="0" err="1" smtClean="0">
                <a:sym typeface="+mn-ea"/>
              </a:rPr>
              <a:t>Rosbash</a:t>
            </a:r>
            <a:r>
              <a:rPr lang="en-US" altLang="zh-CN" sz="2000" dirty="0" smtClean="0">
                <a:sym typeface="+mn-ea"/>
              </a:rPr>
              <a:t>)</a:t>
            </a:r>
            <a:r>
              <a:rPr lang="zh-CN" altLang="zh-CN" sz="2000" dirty="0" smtClean="0">
                <a:sym typeface="+mn-ea"/>
              </a:rPr>
              <a:t>以及迈克尔</a:t>
            </a:r>
            <a:r>
              <a:rPr lang="en-US" altLang="zh-CN" sz="2000" dirty="0" smtClean="0">
                <a:sym typeface="+mn-ea"/>
              </a:rPr>
              <a:t>·</a:t>
            </a:r>
            <a:r>
              <a:rPr lang="zh-CN" altLang="zh-CN" sz="2000" dirty="0" smtClean="0">
                <a:sym typeface="+mn-ea"/>
              </a:rPr>
              <a:t>杨</a:t>
            </a:r>
            <a:r>
              <a:rPr lang="en-US" altLang="zh-CN" sz="2000" dirty="0" smtClean="0">
                <a:sym typeface="+mn-ea"/>
              </a:rPr>
              <a:t>(Michael </a:t>
            </a:r>
            <a:r>
              <a:rPr lang="en-US" altLang="zh-CN" sz="2000" dirty="0" err="1" smtClean="0">
                <a:sym typeface="+mn-ea"/>
              </a:rPr>
              <a:t>W.Young</a:t>
            </a:r>
            <a:r>
              <a:rPr lang="en-US" altLang="zh-CN" sz="2000" dirty="0" smtClean="0">
                <a:sym typeface="+mn-ea"/>
              </a:rPr>
              <a:t>),</a:t>
            </a:r>
            <a:r>
              <a:rPr lang="zh-CN" altLang="zh-CN" sz="2000" dirty="0" smtClean="0">
                <a:sym typeface="+mn-ea"/>
              </a:rPr>
              <a:t>以表彰他们在发现控制昼夜节律机制方面的贡献。</a:t>
            </a:r>
            <a:endParaRPr lang="zh-CN" altLang="zh-CN" sz="2000" dirty="0" smtClean="0"/>
          </a:p>
        </p:txBody>
      </p:sp>
      <p:pic>
        <p:nvPicPr>
          <p:cNvPr id="4" name="链接诺贝尔奖.eps" descr="id:2147501722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725" y="257175"/>
            <a:ext cx="2406650" cy="40386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925195" y="2379345"/>
            <a:ext cx="4464685" cy="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5746115" y="3417570"/>
            <a:ext cx="2929255" cy="1524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324485" y="3818255"/>
            <a:ext cx="3107690" cy="1524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4662805" y="5293360"/>
            <a:ext cx="2929255" cy="1524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387350" y="952500"/>
            <a:ext cx="8210550" cy="453644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chemeClr val="bg1"/>
                </a:solidFill>
              </a:rPr>
              <a:t>2016</a:t>
            </a:r>
            <a:r>
              <a:rPr lang="zh-CN" altLang="zh-CN" sz="2000" dirty="0" smtClean="0">
                <a:solidFill>
                  <a:schemeClr val="bg1"/>
                </a:solidFill>
              </a:rPr>
              <a:t>年</a:t>
            </a:r>
            <a:r>
              <a:rPr lang="zh-CN" altLang="zh-CN" sz="2000" dirty="0" smtClean="0"/>
              <a:t>诺贝尔生理学或医学奖授予日本分子细胞生物学家大隅良典</a:t>
            </a:r>
            <a:r>
              <a:rPr lang="en-US" altLang="zh-CN" sz="2000" dirty="0" smtClean="0"/>
              <a:t>(Yoshinori </a:t>
            </a:r>
            <a:r>
              <a:rPr lang="en-US" altLang="zh-CN" sz="2000" dirty="0" err="1" smtClean="0"/>
              <a:t>Ohsumi</a:t>
            </a:r>
            <a:r>
              <a:rPr lang="en-US" altLang="zh-CN" sz="2000" dirty="0" smtClean="0"/>
              <a:t>),</a:t>
            </a:r>
            <a:r>
              <a:rPr lang="zh-CN" altLang="zh-CN" sz="2000" dirty="0" smtClean="0"/>
              <a:t>以表彰其在自噬性溶酶体方面做出的贡献。</a:t>
            </a:r>
            <a:endParaRPr lang="zh-CN" altLang="zh-CN" sz="2000" dirty="0" smtClean="0"/>
          </a:p>
          <a:p>
            <a:r>
              <a:rPr lang="en-US" altLang="zh-CN" sz="2000" dirty="0" smtClean="0">
                <a:solidFill>
                  <a:schemeClr val="bg1"/>
                </a:solidFill>
              </a:rPr>
              <a:t>2015</a:t>
            </a:r>
            <a:r>
              <a:rPr lang="zh-CN" altLang="zh-CN" sz="2000" dirty="0" smtClean="0">
                <a:solidFill>
                  <a:schemeClr val="bg1"/>
                </a:solidFill>
              </a:rPr>
              <a:t>年</a:t>
            </a:r>
            <a:r>
              <a:rPr lang="zh-CN" altLang="zh-CN" sz="2000" dirty="0" smtClean="0"/>
              <a:t>诺贝尔生理学或医学奖授予中国药学家屠呦呦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爱尔兰科学家威廉</a:t>
            </a:r>
            <a:r>
              <a:rPr lang="en-US" altLang="zh-CN" sz="2000" dirty="0" smtClean="0"/>
              <a:t>·</a:t>
            </a:r>
            <a:r>
              <a:rPr lang="zh-CN" altLang="zh-CN" sz="2000" dirty="0" smtClean="0"/>
              <a:t>坎贝尔</a:t>
            </a:r>
            <a:r>
              <a:rPr lang="en-US" altLang="zh-CN" sz="2000" dirty="0" smtClean="0"/>
              <a:t>(William </a:t>
            </a:r>
            <a:r>
              <a:rPr lang="en-US" altLang="zh-CN" sz="2000" dirty="0" err="1" smtClean="0"/>
              <a:t>C.Campbell</a:t>
            </a:r>
            <a:r>
              <a:rPr lang="en-US" altLang="zh-CN" sz="2000" dirty="0" smtClean="0"/>
              <a:t>)</a:t>
            </a:r>
            <a:r>
              <a:rPr lang="zh-CN" altLang="zh-CN" sz="2000" dirty="0" smtClean="0"/>
              <a:t>和日本科学家大村智</a:t>
            </a:r>
            <a:r>
              <a:rPr lang="en-US" altLang="zh-CN" sz="2000" dirty="0" smtClean="0"/>
              <a:t>(Satoshi </a:t>
            </a:r>
            <a:r>
              <a:rPr lang="en-US" altLang="zh-CN" sz="2000" dirty="0" err="1" smtClean="0"/>
              <a:t>Omura</a:t>
            </a:r>
            <a:r>
              <a:rPr lang="en-US" altLang="zh-CN" sz="2000" dirty="0" smtClean="0"/>
              <a:t>),</a:t>
            </a:r>
            <a:r>
              <a:rPr lang="zh-CN" altLang="zh-CN" sz="2000" dirty="0" smtClean="0"/>
              <a:t>以表彰他们在疟疾治疗研究中取得的成就。获奖理由是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发展了一些疗法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这对一些最具毁灭性的寄生虫疾病的治疗具有革命性的作用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。</a:t>
            </a:r>
            <a:endParaRPr lang="zh-CN" altLang="zh-CN" sz="2000" dirty="0" smtClean="0"/>
          </a:p>
          <a:p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2014</a:t>
            </a:r>
            <a:r>
              <a:rPr lang="zh-CN" altLang="zh-CN" sz="2000" dirty="0" smtClean="0">
                <a:solidFill>
                  <a:schemeClr val="bg1"/>
                </a:solidFill>
                <a:sym typeface="+mn-ea"/>
              </a:rPr>
              <a:t>年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约翰</a:t>
            </a:r>
            <a:r>
              <a:rPr lang="en-US" altLang="zh-CN" sz="2000" dirty="0" smtClean="0">
                <a:sym typeface="+mn-ea"/>
              </a:rPr>
              <a:t>·</a:t>
            </a:r>
            <a:r>
              <a:rPr lang="zh-CN" altLang="zh-CN" sz="2000" dirty="0" smtClean="0">
                <a:sym typeface="+mn-ea"/>
              </a:rPr>
              <a:t>奥基夫</a:t>
            </a:r>
            <a:r>
              <a:rPr lang="en-US" altLang="zh-CN" sz="2000" dirty="0" smtClean="0">
                <a:sym typeface="+mn-ea"/>
              </a:rPr>
              <a:t>(John OKeefe)</a:t>
            </a:r>
            <a:r>
              <a:rPr lang="zh-CN" altLang="zh-CN" sz="2000" dirty="0" smtClean="0">
                <a:sym typeface="+mn-ea"/>
              </a:rPr>
              <a:t>、梅</a:t>
            </a:r>
            <a:r>
              <a:rPr lang="en-US" altLang="zh-CN" sz="2000" dirty="0" smtClean="0">
                <a:sym typeface="+mn-ea"/>
              </a:rPr>
              <a:t>-</a:t>
            </a:r>
            <a:r>
              <a:rPr lang="zh-CN" altLang="zh-CN" sz="2000" dirty="0" smtClean="0">
                <a:sym typeface="+mn-ea"/>
              </a:rPr>
              <a:t>布里特</a:t>
            </a:r>
            <a:r>
              <a:rPr lang="en-US" altLang="zh-CN" sz="2000" dirty="0" smtClean="0">
                <a:sym typeface="+mn-ea"/>
              </a:rPr>
              <a:t>·</a:t>
            </a:r>
            <a:r>
              <a:rPr lang="zh-CN" altLang="zh-CN" sz="2000" dirty="0" smtClean="0">
                <a:sym typeface="+mn-ea"/>
              </a:rPr>
              <a:t>莫泽</a:t>
            </a:r>
            <a:r>
              <a:rPr lang="en-US" altLang="zh-CN" sz="2000" dirty="0" smtClean="0">
                <a:sym typeface="+mn-ea"/>
              </a:rPr>
              <a:t>(May-Britt Moser)</a:t>
            </a:r>
            <a:r>
              <a:rPr lang="zh-CN" altLang="zh-CN" sz="2000" dirty="0" smtClean="0">
                <a:sym typeface="+mn-ea"/>
              </a:rPr>
              <a:t>和爱德华</a:t>
            </a:r>
            <a:r>
              <a:rPr lang="en-US" altLang="zh-CN" sz="2000" dirty="0" smtClean="0">
                <a:sym typeface="+mn-ea"/>
              </a:rPr>
              <a:t>·</a:t>
            </a:r>
            <a:r>
              <a:rPr lang="zh-CN" altLang="zh-CN" sz="2000" dirty="0" smtClean="0">
                <a:sym typeface="+mn-ea"/>
              </a:rPr>
              <a:t>莫泽</a:t>
            </a:r>
            <a:r>
              <a:rPr lang="en-US" altLang="zh-CN" sz="2000" dirty="0" smtClean="0">
                <a:sym typeface="+mn-ea"/>
              </a:rPr>
              <a:t>(</a:t>
            </a:r>
            <a:r>
              <a:rPr lang="en-US" altLang="zh-CN" sz="2000" dirty="0" err="1" smtClean="0">
                <a:sym typeface="+mn-ea"/>
              </a:rPr>
              <a:t>Edvard</a:t>
            </a:r>
            <a:r>
              <a:rPr lang="en-US" altLang="zh-CN" sz="2000" dirty="0" smtClean="0">
                <a:sym typeface="+mn-ea"/>
              </a:rPr>
              <a:t> </a:t>
            </a:r>
            <a:r>
              <a:rPr lang="en-US" altLang="zh-CN" sz="2000" dirty="0" err="1" smtClean="0">
                <a:sym typeface="+mn-ea"/>
              </a:rPr>
              <a:t>I.Moser</a:t>
            </a:r>
            <a:r>
              <a:rPr lang="en-US" altLang="zh-CN" sz="2000" dirty="0" smtClean="0">
                <a:sym typeface="+mn-ea"/>
              </a:rPr>
              <a:t>)</a:t>
            </a:r>
            <a:r>
              <a:rPr lang="zh-CN" altLang="zh-CN" sz="2000" dirty="0" smtClean="0">
                <a:sym typeface="+mn-ea"/>
              </a:rPr>
              <a:t>获得诺贝尔生理学或医学奖。获奖理由是</a:t>
            </a:r>
            <a:r>
              <a:rPr lang="en-US" altLang="zh-CN" sz="2000" dirty="0" smtClean="0">
                <a:sym typeface="+mn-ea"/>
              </a:rPr>
              <a:t>“</a:t>
            </a:r>
            <a:r>
              <a:rPr lang="zh-CN" altLang="zh-CN" sz="2000" dirty="0" smtClean="0">
                <a:sym typeface="+mn-ea"/>
              </a:rPr>
              <a:t>发现构成大脑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定位系统的细胞</a:t>
            </a:r>
            <a:r>
              <a:rPr lang="en-US" altLang="zh-CN" sz="2000" dirty="0" smtClean="0">
                <a:sym typeface="+mn-ea"/>
              </a:rPr>
              <a:t>”</a:t>
            </a:r>
            <a:r>
              <a:rPr lang="zh-CN" altLang="zh-CN" sz="2000" dirty="0" smtClean="0">
                <a:sym typeface="+mn-ea"/>
              </a:rPr>
              <a:t>。</a:t>
            </a:r>
            <a:endParaRPr lang="zh-CN" altLang="zh-CN" sz="2000" dirty="0" smtClean="0"/>
          </a:p>
          <a:p>
            <a:endParaRPr lang="zh-CN" altLang="zh-CN" sz="2000" dirty="0" smtClean="0"/>
          </a:p>
          <a:p>
            <a:endParaRPr lang="zh-CN" altLang="en-US" sz="2000" dirty="0"/>
          </a:p>
        </p:txBody>
      </p:sp>
      <p:pic>
        <p:nvPicPr>
          <p:cNvPr id="4" name="链接诺贝尔奖.eps" descr="id:2147501722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725" y="257175"/>
            <a:ext cx="2406650" cy="403860"/>
          </a:xfrm>
          <a:prstGeom prst="rect">
            <a:avLst/>
          </a:prstGeom>
        </p:spPr>
      </p:pic>
      <p:cxnSp>
        <p:nvCxnSpPr>
          <p:cNvPr id="5" name="直接连接符 4"/>
          <p:cNvCxnSpPr/>
          <p:nvPr/>
        </p:nvCxnSpPr>
        <p:spPr>
          <a:xfrm>
            <a:off x="1177290" y="3862705"/>
            <a:ext cx="6229985" cy="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3922395" y="1913255"/>
            <a:ext cx="2283460" cy="1524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015490" y="5271770"/>
            <a:ext cx="3426460" cy="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链接大学教材.eps" descr="id:2147501778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499" y="253890"/>
            <a:ext cx="1944136" cy="432030"/>
          </a:xfrm>
          <a:prstGeom prst="rect">
            <a:avLst/>
          </a:prstGeom>
        </p:spPr>
      </p:pic>
      <p:pic>
        <p:nvPicPr>
          <p:cNvPr id="2" name="图片 3" descr="学科网(www.zxxk.com)--教育资源门户，提供试卷、教案、课件、论文、素材以及各类教学资源下载，还有大量而丰富的教学相关资讯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205" y="1813560"/>
            <a:ext cx="7796530" cy="351980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0" name="文本框 99"/>
          <p:cNvSpPr txBox="1"/>
          <p:nvPr/>
        </p:nvSpPr>
        <p:spPr>
          <a:xfrm>
            <a:off x="563245" y="803910"/>
            <a:ext cx="7857490" cy="8915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altLang="zh-CN" sz="2800" b="0">
                <a:solidFill>
                  <a:schemeClr val="bg1"/>
                </a:solidFill>
                <a:ea typeface="宋体" panose="02010600030101010101" pitchFamily="2" charset="-122"/>
              </a:rPr>
              <a:t>    </a:t>
            </a:r>
            <a:r>
              <a:rPr lang="zh-CN" sz="2800" b="0">
                <a:solidFill>
                  <a:schemeClr val="bg1"/>
                </a:solidFill>
                <a:ea typeface="宋体" panose="02010600030101010101" pitchFamily="2" charset="-122"/>
              </a:rPr>
              <a:t>（</a:t>
            </a:r>
            <a:r>
              <a:rPr lang="en-US" sz="2800" b="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2020·</a:t>
            </a:r>
            <a:r>
              <a:rPr lang="zh-CN" sz="2800" b="0">
                <a:solidFill>
                  <a:schemeClr val="bg1"/>
                </a:solidFill>
                <a:ea typeface="宋体" panose="02010600030101010101" pitchFamily="2" charset="-122"/>
              </a:rPr>
              <a:t>天津卷 </a:t>
            </a:r>
            <a:r>
              <a:rPr lang="en-US" altLang="zh-CN" sz="2800" b="0">
                <a:solidFill>
                  <a:schemeClr val="bg1"/>
                </a:solidFill>
                <a:ea typeface="宋体" panose="02010600030101010101" pitchFamily="2" charset="-122"/>
              </a:rPr>
              <a:t>12</a:t>
            </a:r>
            <a:r>
              <a:rPr lang="zh-CN" sz="2800" b="0">
                <a:solidFill>
                  <a:schemeClr val="bg1"/>
                </a:solidFill>
                <a:ea typeface="宋体" panose="02010600030101010101" pitchFamily="2" charset="-122"/>
              </a:rPr>
              <a:t>）</a:t>
            </a:r>
            <a:r>
              <a:rPr lang="zh-CN" sz="2400" b="0">
                <a:solidFill>
                  <a:srgbClr val="FFFF00"/>
                </a:solidFill>
                <a:ea typeface="宋体" panose="02010600030101010101" pitchFamily="2" charset="-122"/>
              </a:rPr>
              <a:t>神经细胞间的突触联系往往非常复杂。下图为大鼠视网膜局部神经细胞间的突触示意图。</a:t>
            </a:r>
            <a:endParaRPr lang="zh-CN" altLang="en-US" sz="2400" b="0">
              <a:solidFill>
                <a:srgbClr val="FFFF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718" y="-57477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链接大学教材.eps" descr="id:2147501778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499" y="253890"/>
            <a:ext cx="1944136" cy="43203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452755" y="825500"/>
            <a:ext cx="8239125" cy="419417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zh-CN" b="1" dirty="0" smtClean="0">
                <a:solidFill>
                  <a:schemeClr val="bg1"/>
                </a:solidFill>
              </a:rPr>
              <a:t>特别关注以下知识与大学知识的衔接</a:t>
            </a:r>
            <a:endParaRPr lang="zh-CN" altLang="zh-CN" b="1" dirty="0" smtClean="0">
              <a:solidFill>
                <a:schemeClr val="bg1"/>
              </a:solidFill>
            </a:endParaRPr>
          </a:p>
          <a:p>
            <a:r>
              <a:rPr lang="en-US" altLang="zh-CN" sz="2000" dirty="0" smtClean="0"/>
              <a:t>1.</a:t>
            </a:r>
            <a:r>
              <a:rPr lang="zh-CN" altLang="zh-CN" sz="2000" dirty="0" smtClean="0"/>
              <a:t>蛋白质中的二硫键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蛋白质的变性及盐析。</a:t>
            </a:r>
            <a:endParaRPr lang="zh-CN" altLang="zh-CN" sz="2000" dirty="0" smtClean="0"/>
          </a:p>
          <a:p>
            <a:r>
              <a:rPr lang="en-US" altLang="zh-CN" sz="2000" dirty="0" smtClean="0"/>
              <a:t>2.</a:t>
            </a:r>
            <a:r>
              <a:rPr lang="zh-CN" altLang="zh-CN" sz="2000" dirty="0" smtClean="0"/>
              <a:t>细胞结构中细胞器功能的拓展延伸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如溶酶体的形成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内质网的类型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细胞骨架等内容。</a:t>
            </a:r>
            <a:endParaRPr lang="zh-CN" altLang="zh-CN" sz="2000" dirty="0" smtClean="0"/>
          </a:p>
          <a:p>
            <a:r>
              <a:rPr lang="en-US" altLang="zh-CN" sz="2000" dirty="0" smtClean="0"/>
              <a:t>3.</a:t>
            </a:r>
            <a:r>
              <a:rPr lang="zh-CN" altLang="zh-CN" sz="2000" dirty="0" smtClean="0"/>
              <a:t>影响酶活性的因素</a:t>
            </a:r>
            <a:r>
              <a:rPr lang="en-US" altLang="zh-CN" sz="2000" dirty="0" smtClean="0"/>
              <a:t>:</a:t>
            </a:r>
            <a:r>
              <a:rPr lang="zh-CN" altLang="zh-CN" sz="2000" dirty="0" smtClean="0"/>
              <a:t>竞争性抑制剂和非竞争性抑制剂等。</a:t>
            </a:r>
            <a:endParaRPr lang="zh-CN" altLang="zh-CN" sz="2000" dirty="0" smtClean="0"/>
          </a:p>
          <a:p>
            <a:r>
              <a:rPr lang="en-US" altLang="zh-CN" sz="2000" dirty="0" smtClean="0"/>
              <a:t>4.</a:t>
            </a:r>
            <a:r>
              <a:rPr lang="zh-CN" altLang="zh-CN" sz="2000" dirty="0" smtClean="0"/>
              <a:t>光合作用和细胞呼吸具体过程</a:t>
            </a:r>
            <a:r>
              <a:rPr lang="en-US" altLang="zh-CN" sz="2000" dirty="0" smtClean="0"/>
              <a:t>,C</a:t>
            </a:r>
            <a:r>
              <a:rPr lang="en-US" altLang="zh-CN" sz="2000" baseline="-25000" dirty="0" smtClean="0"/>
              <a:t>3</a:t>
            </a:r>
            <a:r>
              <a:rPr lang="zh-CN" altLang="zh-CN" sz="2000" dirty="0" smtClean="0"/>
              <a:t>植物与</a:t>
            </a:r>
            <a:r>
              <a:rPr lang="en-US" altLang="zh-CN" sz="2000" dirty="0" smtClean="0"/>
              <a:t>C</a:t>
            </a:r>
            <a:r>
              <a:rPr lang="en-US" altLang="zh-CN" sz="2000" baseline="-25000" dirty="0" smtClean="0"/>
              <a:t>4</a:t>
            </a:r>
            <a:r>
              <a:rPr lang="zh-CN" altLang="zh-CN" sz="2000" dirty="0" smtClean="0"/>
              <a:t>植物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光呼吸等。</a:t>
            </a:r>
            <a:endParaRPr lang="zh-CN" altLang="zh-CN" sz="2000" dirty="0" smtClean="0"/>
          </a:p>
          <a:p>
            <a:r>
              <a:rPr lang="en-US" altLang="zh-CN" sz="2000" dirty="0" smtClean="0"/>
              <a:t>5.</a:t>
            </a:r>
            <a:r>
              <a:rPr lang="zh-CN" altLang="zh-CN" sz="2000" dirty="0" smtClean="0"/>
              <a:t>细胞周期的调控机理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细胞分化、衰老、凋亡、癌变等拓展内容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最新的研究成果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癌症的治疗等。</a:t>
            </a:r>
            <a:endParaRPr lang="zh-CN" altLang="en-US" sz="2000" dirty="0"/>
          </a:p>
        </p:txBody>
      </p:sp>
      <p:sp>
        <p:nvSpPr>
          <p:cNvPr id="67" name="Freeform 51">
            <a:hlinkClick r:id="rId4" action="ppaction://hlinksldjump"/>
          </p:cNvPr>
          <p:cNvSpPr>
            <a:spLocks noEditPoints="1"/>
          </p:cNvSpPr>
          <p:nvPr/>
        </p:nvSpPr>
        <p:spPr bwMode="auto">
          <a:xfrm>
            <a:off x="7181459" y="3120625"/>
            <a:ext cx="239667" cy="239667"/>
          </a:xfrm>
          <a:custGeom>
            <a:avLst/>
            <a:gdLst>
              <a:gd name="T0" fmla="*/ 46 w 91"/>
              <a:gd name="T1" fmla="*/ 0 h 91"/>
              <a:gd name="T2" fmla="*/ 78 w 91"/>
              <a:gd name="T3" fmla="*/ 14 h 91"/>
              <a:gd name="T4" fmla="*/ 91 w 91"/>
              <a:gd name="T5" fmla="*/ 46 h 91"/>
              <a:gd name="T6" fmla="*/ 78 w 91"/>
              <a:gd name="T7" fmla="*/ 78 h 91"/>
              <a:gd name="T8" fmla="*/ 46 w 91"/>
              <a:gd name="T9" fmla="*/ 91 h 91"/>
              <a:gd name="T10" fmla="*/ 13 w 91"/>
              <a:gd name="T11" fmla="*/ 78 h 91"/>
              <a:gd name="T12" fmla="*/ 0 w 91"/>
              <a:gd name="T13" fmla="*/ 46 h 91"/>
              <a:gd name="T14" fmla="*/ 13 w 91"/>
              <a:gd name="T15" fmla="*/ 14 h 91"/>
              <a:gd name="T16" fmla="*/ 46 w 91"/>
              <a:gd name="T17" fmla="*/ 0 h 91"/>
              <a:gd name="T18" fmla="*/ 63 w 91"/>
              <a:gd name="T19" fmla="*/ 51 h 91"/>
              <a:gd name="T20" fmla="*/ 64 w 91"/>
              <a:gd name="T21" fmla="*/ 41 h 91"/>
              <a:gd name="T22" fmla="*/ 52 w 91"/>
              <a:gd name="T23" fmla="*/ 34 h 91"/>
              <a:gd name="T24" fmla="*/ 41 w 91"/>
              <a:gd name="T25" fmla="*/ 27 h 91"/>
              <a:gd name="T26" fmla="*/ 32 w 91"/>
              <a:gd name="T27" fmla="*/ 32 h 91"/>
              <a:gd name="T28" fmla="*/ 32 w 91"/>
              <a:gd name="T29" fmla="*/ 46 h 91"/>
              <a:gd name="T30" fmla="*/ 32 w 91"/>
              <a:gd name="T31" fmla="*/ 59 h 91"/>
              <a:gd name="T32" fmla="*/ 40 w 91"/>
              <a:gd name="T33" fmla="*/ 65 h 91"/>
              <a:gd name="T34" fmla="*/ 52 w 91"/>
              <a:gd name="T35" fmla="*/ 58 h 91"/>
              <a:gd name="T36" fmla="*/ 63 w 91"/>
              <a:gd name="T37" fmla="*/ 51 h 91"/>
              <a:gd name="T38" fmla="*/ 66 w 91"/>
              <a:gd name="T39" fmla="*/ 25 h 91"/>
              <a:gd name="T40" fmla="*/ 46 w 91"/>
              <a:gd name="T41" fmla="*/ 16 h 91"/>
              <a:gd name="T42" fmla="*/ 25 w 91"/>
              <a:gd name="T43" fmla="*/ 25 h 91"/>
              <a:gd name="T44" fmla="*/ 16 w 91"/>
              <a:gd name="T45" fmla="*/ 46 h 91"/>
              <a:gd name="T46" fmla="*/ 25 w 91"/>
              <a:gd name="T47" fmla="*/ 67 h 91"/>
              <a:gd name="T48" fmla="*/ 46 w 91"/>
              <a:gd name="T49" fmla="*/ 75 h 91"/>
              <a:gd name="T50" fmla="*/ 66 w 91"/>
              <a:gd name="T51" fmla="*/ 67 h 91"/>
              <a:gd name="T52" fmla="*/ 75 w 91"/>
              <a:gd name="T53" fmla="*/ 46 h 91"/>
              <a:gd name="T54" fmla="*/ 66 w 91"/>
              <a:gd name="T55" fmla="*/ 2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1" h="91">
                <a:moveTo>
                  <a:pt x="46" y="0"/>
                </a:moveTo>
                <a:cubicBezTo>
                  <a:pt x="58" y="0"/>
                  <a:pt x="70" y="5"/>
                  <a:pt x="78" y="14"/>
                </a:cubicBezTo>
                <a:cubicBezTo>
                  <a:pt x="86" y="22"/>
                  <a:pt x="91" y="33"/>
                  <a:pt x="91" y="46"/>
                </a:cubicBezTo>
                <a:cubicBezTo>
                  <a:pt x="91" y="58"/>
                  <a:pt x="86" y="70"/>
                  <a:pt x="78" y="78"/>
                </a:cubicBezTo>
                <a:cubicBezTo>
                  <a:pt x="70" y="86"/>
                  <a:pt x="58" y="91"/>
                  <a:pt x="46" y="91"/>
                </a:cubicBezTo>
                <a:cubicBezTo>
                  <a:pt x="33" y="91"/>
                  <a:pt x="22" y="86"/>
                  <a:pt x="13" y="78"/>
                </a:cubicBezTo>
                <a:cubicBezTo>
                  <a:pt x="5" y="70"/>
                  <a:pt x="0" y="58"/>
                  <a:pt x="0" y="46"/>
                </a:cubicBezTo>
                <a:cubicBezTo>
                  <a:pt x="0" y="33"/>
                  <a:pt x="5" y="22"/>
                  <a:pt x="13" y="14"/>
                </a:cubicBezTo>
                <a:cubicBezTo>
                  <a:pt x="22" y="5"/>
                  <a:pt x="33" y="0"/>
                  <a:pt x="46" y="0"/>
                </a:cubicBezTo>
                <a:close/>
                <a:moveTo>
                  <a:pt x="63" y="51"/>
                </a:moveTo>
                <a:cubicBezTo>
                  <a:pt x="68" y="48"/>
                  <a:pt x="69" y="44"/>
                  <a:pt x="64" y="41"/>
                </a:cubicBezTo>
                <a:cubicBezTo>
                  <a:pt x="60" y="39"/>
                  <a:pt x="56" y="36"/>
                  <a:pt x="52" y="34"/>
                </a:cubicBezTo>
                <a:cubicBezTo>
                  <a:pt x="48" y="32"/>
                  <a:pt x="44" y="30"/>
                  <a:pt x="41" y="27"/>
                </a:cubicBezTo>
                <a:cubicBezTo>
                  <a:pt x="36" y="25"/>
                  <a:pt x="32" y="26"/>
                  <a:pt x="32" y="32"/>
                </a:cubicBezTo>
                <a:cubicBezTo>
                  <a:pt x="32" y="36"/>
                  <a:pt x="32" y="41"/>
                  <a:pt x="32" y="46"/>
                </a:cubicBezTo>
                <a:cubicBezTo>
                  <a:pt x="32" y="50"/>
                  <a:pt x="32" y="55"/>
                  <a:pt x="32" y="59"/>
                </a:cubicBezTo>
                <a:cubicBezTo>
                  <a:pt x="32" y="64"/>
                  <a:pt x="35" y="67"/>
                  <a:pt x="40" y="65"/>
                </a:cubicBezTo>
                <a:cubicBezTo>
                  <a:pt x="44" y="62"/>
                  <a:pt x="48" y="60"/>
                  <a:pt x="52" y="58"/>
                </a:cubicBezTo>
                <a:cubicBezTo>
                  <a:pt x="56" y="55"/>
                  <a:pt x="60" y="53"/>
                  <a:pt x="63" y="51"/>
                </a:cubicBezTo>
                <a:close/>
                <a:moveTo>
                  <a:pt x="66" y="25"/>
                </a:moveTo>
                <a:cubicBezTo>
                  <a:pt x="61" y="20"/>
                  <a:pt x="54" y="16"/>
                  <a:pt x="46" y="16"/>
                </a:cubicBezTo>
                <a:cubicBezTo>
                  <a:pt x="38" y="16"/>
                  <a:pt x="30" y="20"/>
                  <a:pt x="25" y="25"/>
                </a:cubicBezTo>
                <a:cubicBezTo>
                  <a:pt x="20" y="30"/>
                  <a:pt x="16" y="38"/>
                  <a:pt x="16" y="46"/>
                </a:cubicBezTo>
                <a:cubicBezTo>
                  <a:pt x="16" y="54"/>
                  <a:pt x="20" y="61"/>
                  <a:pt x="25" y="67"/>
                </a:cubicBezTo>
                <a:cubicBezTo>
                  <a:pt x="30" y="72"/>
                  <a:pt x="38" y="75"/>
                  <a:pt x="46" y="75"/>
                </a:cubicBezTo>
                <a:cubicBezTo>
                  <a:pt x="54" y="75"/>
                  <a:pt x="61" y="72"/>
                  <a:pt x="66" y="67"/>
                </a:cubicBezTo>
                <a:cubicBezTo>
                  <a:pt x="72" y="61"/>
                  <a:pt x="75" y="54"/>
                  <a:pt x="75" y="46"/>
                </a:cubicBezTo>
                <a:cubicBezTo>
                  <a:pt x="75" y="38"/>
                  <a:pt x="72" y="30"/>
                  <a:pt x="66" y="25"/>
                </a:cubicBezTo>
                <a:close/>
              </a:path>
            </a:pathLst>
          </a:custGeom>
          <a:solidFill>
            <a:srgbClr val="FB7F6B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Freeform 58">
            <a:hlinkClick r:id="rId5" action="ppaction://hlinksldjump"/>
          </p:cNvPr>
          <p:cNvSpPr>
            <a:spLocks noEditPoints="1"/>
          </p:cNvSpPr>
          <p:nvPr/>
        </p:nvSpPr>
        <p:spPr bwMode="auto">
          <a:xfrm>
            <a:off x="7321978" y="3645178"/>
            <a:ext cx="260847" cy="287600"/>
          </a:xfrm>
          <a:custGeom>
            <a:avLst/>
            <a:gdLst>
              <a:gd name="T0" fmla="*/ 25 w 99"/>
              <a:gd name="T1" fmla="*/ 58 h 109"/>
              <a:gd name="T2" fmla="*/ 15 w 99"/>
              <a:gd name="T3" fmla="*/ 61 h 109"/>
              <a:gd name="T4" fmla="*/ 51 w 99"/>
              <a:gd name="T5" fmla="*/ 55 h 109"/>
              <a:gd name="T6" fmla="*/ 63 w 99"/>
              <a:gd name="T7" fmla="*/ 46 h 109"/>
              <a:gd name="T8" fmla="*/ 56 w 99"/>
              <a:gd name="T9" fmla="*/ 59 h 109"/>
              <a:gd name="T10" fmla="*/ 51 w 99"/>
              <a:gd name="T11" fmla="*/ 67 h 109"/>
              <a:gd name="T12" fmla="*/ 46 w 99"/>
              <a:gd name="T13" fmla="*/ 57 h 109"/>
              <a:gd name="T14" fmla="*/ 38 w 99"/>
              <a:gd name="T15" fmla="*/ 37 h 109"/>
              <a:gd name="T16" fmla="*/ 51 w 99"/>
              <a:gd name="T17" fmla="*/ 55 h 109"/>
              <a:gd name="T18" fmla="*/ 42 w 99"/>
              <a:gd name="T19" fmla="*/ 33 h 109"/>
              <a:gd name="T20" fmla="*/ 42 w 99"/>
              <a:gd name="T21" fmla="*/ 0 h 109"/>
              <a:gd name="T22" fmla="*/ 15 w 99"/>
              <a:gd name="T23" fmla="*/ 25 h 109"/>
              <a:gd name="T24" fmla="*/ 15 w 99"/>
              <a:gd name="T25" fmla="*/ 94 h 109"/>
              <a:gd name="T26" fmla="*/ 84 w 99"/>
              <a:gd name="T27" fmla="*/ 94 h 109"/>
              <a:gd name="T28" fmla="*/ 97 w 99"/>
              <a:gd name="T29" fmla="*/ 73 h 109"/>
              <a:gd name="T30" fmla="*/ 85 w 99"/>
              <a:gd name="T31" fmla="*/ 71 h 109"/>
              <a:gd name="T32" fmla="*/ 49 w 99"/>
              <a:gd name="T33" fmla="*/ 97 h 109"/>
              <a:gd name="T34" fmla="*/ 12 w 99"/>
              <a:gd name="T35" fmla="*/ 60 h 109"/>
              <a:gd name="T36" fmla="*/ 42 w 99"/>
              <a:gd name="T37" fmla="*/ 22 h 109"/>
              <a:gd name="T38" fmla="*/ 85 w 99"/>
              <a:gd name="T39" fmla="*/ 47 h 109"/>
              <a:gd name="T40" fmla="*/ 95 w 99"/>
              <a:gd name="T41" fmla="*/ 41 h 109"/>
              <a:gd name="T42" fmla="*/ 98 w 99"/>
              <a:gd name="T43" fmla="*/ 53 h 109"/>
              <a:gd name="T44" fmla="*/ 87 w 99"/>
              <a:gd name="T45" fmla="*/ 56 h 109"/>
              <a:gd name="T46" fmla="*/ 87 w 99"/>
              <a:gd name="T47" fmla="*/ 67 h 109"/>
              <a:gd name="T48" fmla="*/ 87 w 99"/>
              <a:gd name="T49" fmla="*/ 59 h 109"/>
              <a:gd name="T50" fmla="*/ 99 w 99"/>
              <a:gd name="T51" fmla="*/ 57 h 109"/>
              <a:gd name="T52" fmla="*/ 99 w 99"/>
              <a:gd name="T53" fmla="*/ 60 h 109"/>
              <a:gd name="T54" fmla="*/ 97 w 99"/>
              <a:gd name="T55" fmla="*/ 71 h 109"/>
              <a:gd name="T56" fmla="*/ 87 w 99"/>
              <a:gd name="T57" fmla="*/ 67 h 109"/>
              <a:gd name="T58" fmla="*/ 80 w 99"/>
              <a:gd name="T59" fmla="*/ 37 h 109"/>
              <a:gd name="T60" fmla="*/ 88 w 99"/>
              <a:gd name="T61" fmla="*/ 28 h 109"/>
              <a:gd name="T62" fmla="*/ 94 w 99"/>
              <a:gd name="T63" fmla="*/ 38 h 109"/>
              <a:gd name="T64" fmla="*/ 84 w 99"/>
              <a:gd name="T65" fmla="*/ 44 h 109"/>
              <a:gd name="T66" fmla="*/ 77 w 99"/>
              <a:gd name="T67" fmla="*/ 34 h 109"/>
              <a:gd name="T68" fmla="*/ 71 w 99"/>
              <a:gd name="T69" fmla="*/ 28 h 109"/>
              <a:gd name="T70" fmla="*/ 76 w 99"/>
              <a:gd name="T71" fmla="*/ 18 h 109"/>
              <a:gd name="T72" fmla="*/ 84 w 99"/>
              <a:gd name="T73" fmla="*/ 25 h 109"/>
              <a:gd name="T74" fmla="*/ 86 w 99"/>
              <a:gd name="T75" fmla="*/ 27 h 109"/>
              <a:gd name="T76" fmla="*/ 50 w 99"/>
              <a:gd name="T77" fmla="*/ 93 h 109"/>
              <a:gd name="T78" fmla="*/ 53 w 99"/>
              <a:gd name="T79" fmla="*/ 83 h 109"/>
              <a:gd name="T80" fmla="*/ 50 w 99"/>
              <a:gd name="T81" fmla="*/ 93 h 109"/>
              <a:gd name="T82" fmla="*/ 67 w 99"/>
              <a:gd name="T83" fmla="*/ 76 h 109"/>
              <a:gd name="T84" fmla="*/ 77 w 99"/>
              <a:gd name="T85" fmla="*/ 81 h 109"/>
              <a:gd name="T86" fmla="*/ 25 w 99"/>
              <a:gd name="T87" fmla="*/ 83 h 109"/>
              <a:gd name="T88" fmla="*/ 34 w 99"/>
              <a:gd name="T89" fmla="*/ 78 h 109"/>
              <a:gd name="T90" fmla="*/ 25 w 99"/>
              <a:gd name="T91" fmla="*/ 83 h 109"/>
              <a:gd name="T92" fmla="*/ 33 w 99"/>
              <a:gd name="T93" fmla="*/ 40 h 109"/>
              <a:gd name="T94" fmla="*/ 23 w 99"/>
              <a:gd name="T95" fmla="*/ 36 h 109"/>
              <a:gd name="T96" fmla="*/ 75 w 99"/>
              <a:gd name="T97" fmla="*/ 34 h 109"/>
              <a:gd name="T98" fmla="*/ 66 w 99"/>
              <a:gd name="T99" fmla="*/ 39 h 109"/>
              <a:gd name="T100" fmla="*/ 75 w 99"/>
              <a:gd name="T101" fmla="*/ 34 h 109"/>
              <a:gd name="T102" fmla="*/ 75 w 99"/>
              <a:gd name="T103" fmla="*/ 59 h 109"/>
              <a:gd name="T104" fmla="*/ 85 w 99"/>
              <a:gd name="T10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109">
                <a:moveTo>
                  <a:pt x="1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61"/>
                  <a:pt x="25" y="61"/>
                  <a:pt x="2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8"/>
                  <a:pt x="15" y="58"/>
                  <a:pt x="15" y="58"/>
                </a:cubicBezTo>
                <a:close/>
                <a:moveTo>
                  <a:pt x="51" y="55"/>
                </a:moveTo>
                <a:cubicBezTo>
                  <a:pt x="52" y="55"/>
                  <a:pt x="52" y="55"/>
                  <a:pt x="53" y="55"/>
                </a:cubicBezTo>
                <a:cubicBezTo>
                  <a:pt x="56" y="52"/>
                  <a:pt x="60" y="48"/>
                  <a:pt x="63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3" y="53"/>
                  <a:pt x="60" y="56"/>
                  <a:pt x="56" y="59"/>
                </a:cubicBezTo>
                <a:cubicBezTo>
                  <a:pt x="57" y="60"/>
                  <a:pt x="57" y="60"/>
                  <a:pt x="57" y="61"/>
                </a:cubicBezTo>
                <a:cubicBezTo>
                  <a:pt x="57" y="64"/>
                  <a:pt x="54" y="67"/>
                  <a:pt x="51" y="67"/>
                </a:cubicBezTo>
                <a:cubicBezTo>
                  <a:pt x="47" y="67"/>
                  <a:pt x="45" y="64"/>
                  <a:pt x="45" y="61"/>
                </a:cubicBezTo>
                <a:cubicBezTo>
                  <a:pt x="45" y="59"/>
                  <a:pt x="45" y="58"/>
                  <a:pt x="46" y="57"/>
                </a:cubicBezTo>
                <a:cubicBezTo>
                  <a:pt x="41" y="51"/>
                  <a:pt x="38" y="45"/>
                  <a:pt x="35" y="38"/>
                </a:cubicBezTo>
                <a:cubicBezTo>
                  <a:pt x="36" y="38"/>
                  <a:pt x="37" y="37"/>
                  <a:pt x="38" y="37"/>
                </a:cubicBezTo>
                <a:cubicBezTo>
                  <a:pt x="42" y="42"/>
                  <a:pt x="46" y="49"/>
                  <a:pt x="49" y="55"/>
                </a:cubicBezTo>
                <a:cubicBezTo>
                  <a:pt x="49" y="55"/>
                  <a:pt x="50" y="55"/>
                  <a:pt x="51" y="55"/>
                </a:cubicBezTo>
                <a:close/>
                <a:moveTo>
                  <a:pt x="42" y="22"/>
                </a:moveTo>
                <a:cubicBezTo>
                  <a:pt x="42" y="33"/>
                  <a:pt x="42" y="33"/>
                  <a:pt x="42" y="33"/>
                </a:cubicBezTo>
                <a:cubicBezTo>
                  <a:pt x="70" y="17"/>
                  <a:pt x="70" y="17"/>
                  <a:pt x="70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32" y="12"/>
                  <a:pt x="22" y="17"/>
                  <a:pt x="15" y="25"/>
                </a:cubicBezTo>
                <a:cubicBezTo>
                  <a:pt x="5" y="34"/>
                  <a:pt x="0" y="46"/>
                  <a:pt x="0" y="60"/>
                </a:cubicBezTo>
                <a:cubicBezTo>
                  <a:pt x="0" y="73"/>
                  <a:pt x="5" y="85"/>
                  <a:pt x="15" y="94"/>
                </a:cubicBezTo>
                <a:cubicBezTo>
                  <a:pt x="24" y="104"/>
                  <a:pt x="36" y="109"/>
                  <a:pt x="49" y="109"/>
                </a:cubicBezTo>
                <a:cubicBezTo>
                  <a:pt x="63" y="109"/>
                  <a:pt x="75" y="104"/>
                  <a:pt x="84" y="94"/>
                </a:cubicBezTo>
                <a:cubicBezTo>
                  <a:pt x="90" y="89"/>
                  <a:pt x="94" y="82"/>
                  <a:pt x="96" y="75"/>
                </a:cubicBezTo>
                <a:cubicBezTo>
                  <a:pt x="97" y="73"/>
                  <a:pt x="97" y="73"/>
                  <a:pt x="97" y="73"/>
                </a:cubicBezTo>
                <a:cubicBezTo>
                  <a:pt x="86" y="70"/>
                  <a:pt x="86" y="70"/>
                  <a:pt x="86" y="70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7"/>
                  <a:pt x="80" y="82"/>
                  <a:pt x="76" y="86"/>
                </a:cubicBezTo>
                <a:cubicBezTo>
                  <a:pt x="69" y="93"/>
                  <a:pt x="60" y="97"/>
                  <a:pt x="49" y="97"/>
                </a:cubicBezTo>
                <a:cubicBezTo>
                  <a:pt x="39" y="97"/>
                  <a:pt x="30" y="93"/>
                  <a:pt x="23" y="86"/>
                </a:cubicBezTo>
                <a:cubicBezTo>
                  <a:pt x="16" y="79"/>
                  <a:pt x="12" y="70"/>
                  <a:pt x="12" y="60"/>
                </a:cubicBezTo>
                <a:cubicBezTo>
                  <a:pt x="12" y="50"/>
                  <a:pt x="16" y="40"/>
                  <a:pt x="23" y="33"/>
                </a:cubicBezTo>
                <a:cubicBezTo>
                  <a:pt x="28" y="28"/>
                  <a:pt x="35" y="24"/>
                  <a:pt x="42" y="22"/>
                </a:cubicBezTo>
                <a:close/>
                <a:moveTo>
                  <a:pt x="87" y="54"/>
                </a:moveTo>
                <a:cubicBezTo>
                  <a:pt x="87" y="52"/>
                  <a:pt x="86" y="49"/>
                  <a:pt x="85" y="47"/>
                </a:cubicBezTo>
                <a:cubicBezTo>
                  <a:pt x="84" y="45"/>
                  <a:pt x="84" y="45"/>
                  <a:pt x="84" y="45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6"/>
                  <a:pt x="98" y="50"/>
                  <a:pt x="98" y="53"/>
                </a:cubicBezTo>
                <a:cubicBezTo>
                  <a:pt x="99" y="55"/>
                  <a:pt x="99" y="55"/>
                  <a:pt x="99" y="55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87" y="67"/>
                </a:moveTo>
                <a:cubicBezTo>
                  <a:pt x="87" y="64"/>
                  <a:pt x="87" y="62"/>
                  <a:pt x="87" y="60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7"/>
                  <a:pt x="87" y="57"/>
                  <a:pt x="87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59"/>
                  <a:pt x="99" y="59"/>
                  <a:pt x="99" y="60"/>
                </a:cubicBezTo>
                <a:cubicBezTo>
                  <a:pt x="99" y="63"/>
                  <a:pt x="99" y="66"/>
                  <a:pt x="98" y="69"/>
                </a:cubicBezTo>
                <a:cubicBezTo>
                  <a:pt x="97" y="71"/>
                  <a:pt x="97" y="71"/>
                  <a:pt x="97" y="71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7"/>
                  <a:pt x="87" y="67"/>
                  <a:pt x="87" y="67"/>
                </a:cubicBezTo>
                <a:close/>
                <a:moveTo>
                  <a:pt x="83" y="42"/>
                </a:moveTo>
                <a:cubicBezTo>
                  <a:pt x="82" y="40"/>
                  <a:pt x="81" y="38"/>
                  <a:pt x="80" y="37"/>
                </a:cubicBezTo>
                <a:cubicBezTo>
                  <a:pt x="78" y="35"/>
                  <a:pt x="78" y="35"/>
                  <a:pt x="78" y="35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30"/>
                  <a:pt x="89" y="30"/>
                  <a:pt x="89" y="30"/>
                </a:cubicBezTo>
                <a:cubicBezTo>
                  <a:pt x="91" y="32"/>
                  <a:pt x="92" y="35"/>
                  <a:pt x="94" y="38"/>
                </a:cubicBezTo>
                <a:cubicBezTo>
                  <a:pt x="95" y="40"/>
                  <a:pt x="95" y="40"/>
                  <a:pt x="95" y="40"/>
                </a:cubicBezTo>
                <a:cubicBezTo>
                  <a:pt x="84" y="44"/>
                  <a:pt x="84" y="44"/>
                  <a:pt x="84" y="44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77" y="34"/>
                </a:moveTo>
                <a:cubicBezTo>
                  <a:pt x="76" y="33"/>
                  <a:pt x="76" y="33"/>
                  <a:pt x="76" y="33"/>
                </a:cubicBezTo>
                <a:cubicBezTo>
                  <a:pt x="75" y="31"/>
                  <a:pt x="73" y="30"/>
                  <a:pt x="71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9"/>
                  <a:pt x="78" y="19"/>
                  <a:pt x="78" y="19"/>
                </a:cubicBezTo>
                <a:cubicBezTo>
                  <a:pt x="80" y="21"/>
                  <a:pt x="82" y="23"/>
                  <a:pt x="84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6" y="27"/>
                  <a:pt x="86" y="27"/>
                  <a:pt x="86" y="27"/>
                </a:cubicBezTo>
                <a:cubicBezTo>
                  <a:pt x="77" y="34"/>
                  <a:pt x="77" y="34"/>
                  <a:pt x="77" y="34"/>
                </a:cubicBezTo>
                <a:close/>
                <a:moveTo>
                  <a:pt x="50" y="93"/>
                </a:moveTo>
                <a:cubicBezTo>
                  <a:pt x="50" y="83"/>
                  <a:pt x="50" y="83"/>
                  <a:pt x="50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93"/>
                  <a:pt x="53" y="93"/>
                  <a:pt x="53" y="93"/>
                </a:cubicBezTo>
                <a:cubicBezTo>
                  <a:pt x="50" y="93"/>
                  <a:pt x="50" y="93"/>
                  <a:pt x="50" y="93"/>
                </a:cubicBezTo>
                <a:close/>
                <a:moveTo>
                  <a:pt x="74" y="83"/>
                </a:moveTo>
                <a:cubicBezTo>
                  <a:pt x="67" y="76"/>
                  <a:pt x="67" y="76"/>
                  <a:pt x="67" y="76"/>
                </a:cubicBezTo>
                <a:cubicBezTo>
                  <a:pt x="70" y="74"/>
                  <a:pt x="70" y="74"/>
                  <a:pt x="70" y="74"/>
                </a:cubicBezTo>
                <a:cubicBezTo>
                  <a:pt x="77" y="81"/>
                  <a:pt x="77" y="81"/>
                  <a:pt x="77" y="81"/>
                </a:cubicBezTo>
                <a:cubicBezTo>
                  <a:pt x="74" y="83"/>
                  <a:pt x="74" y="83"/>
                  <a:pt x="74" y="83"/>
                </a:cubicBezTo>
                <a:close/>
                <a:moveTo>
                  <a:pt x="25" y="83"/>
                </a:moveTo>
                <a:cubicBezTo>
                  <a:pt x="32" y="76"/>
                  <a:pt x="32" y="76"/>
                  <a:pt x="32" y="76"/>
                </a:cubicBezTo>
                <a:cubicBezTo>
                  <a:pt x="34" y="78"/>
                  <a:pt x="34" y="78"/>
                  <a:pt x="34" y="78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26" y="33"/>
                </a:moveTo>
                <a:cubicBezTo>
                  <a:pt x="33" y="40"/>
                  <a:pt x="33" y="40"/>
                  <a:pt x="33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3" y="36"/>
                  <a:pt x="23" y="36"/>
                  <a:pt x="23" y="36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75" y="34"/>
                </a:moveTo>
                <a:cubicBezTo>
                  <a:pt x="73" y="32"/>
                  <a:pt x="73" y="32"/>
                  <a:pt x="73" y="32"/>
                </a:cubicBezTo>
                <a:cubicBezTo>
                  <a:pt x="66" y="39"/>
                  <a:pt x="66" y="39"/>
                  <a:pt x="66" y="39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85" y="59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6"/>
                  <a:pt x="75" y="56"/>
                  <a:pt x="75" y="56"/>
                </a:cubicBezTo>
                <a:cubicBezTo>
                  <a:pt x="85" y="56"/>
                  <a:pt x="85" y="56"/>
                  <a:pt x="85" y="56"/>
                </a:cubicBezTo>
                <a:lnTo>
                  <a:pt x="85" y="59"/>
                </a:lnTo>
                <a:close/>
              </a:path>
            </a:pathLst>
          </a:custGeom>
          <a:solidFill>
            <a:srgbClr val="FB7F6B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Freeform 58"/>
          <p:cNvSpPr>
            <a:spLocks noEditPoints="1"/>
          </p:cNvSpPr>
          <p:nvPr/>
        </p:nvSpPr>
        <p:spPr bwMode="auto">
          <a:xfrm rot="2760000">
            <a:off x="4962953" y="5835293"/>
            <a:ext cx="260847" cy="287600"/>
          </a:xfrm>
          <a:custGeom>
            <a:avLst/>
            <a:gdLst>
              <a:gd name="T0" fmla="*/ 25 w 99"/>
              <a:gd name="T1" fmla="*/ 58 h 109"/>
              <a:gd name="T2" fmla="*/ 15 w 99"/>
              <a:gd name="T3" fmla="*/ 61 h 109"/>
              <a:gd name="T4" fmla="*/ 51 w 99"/>
              <a:gd name="T5" fmla="*/ 55 h 109"/>
              <a:gd name="T6" fmla="*/ 63 w 99"/>
              <a:gd name="T7" fmla="*/ 46 h 109"/>
              <a:gd name="T8" fmla="*/ 56 w 99"/>
              <a:gd name="T9" fmla="*/ 59 h 109"/>
              <a:gd name="T10" fmla="*/ 51 w 99"/>
              <a:gd name="T11" fmla="*/ 67 h 109"/>
              <a:gd name="T12" fmla="*/ 46 w 99"/>
              <a:gd name="T13" fmla="*/ 57 h 109"/>
              <a:gd name="T14" fmla="*/ 38 w 99"/>
              <a:gd name="T15" fmla="*/ 37 h 109"/>
              <a:gd name="T16" fmla="*/ 51 w 99"/>
              <a:gd name="T17" fmla="*/ 55 h 109"/>
              <a:gd name="T18" fmla="*/ 42 w 99"/>
              <a:gd name="T19" fmla="*/ 33 h 109"/>
              <a:gd name="T20" fmla="*/ 42 w 99"/>
              <a:gd name="T21" fmla="*/ 0 h 109"/>
              <a:gd name="T22" fmla="*/ 15 w 99"/>
              <a:gd name="T23" fmla="*/ 25 h 109"/>
              <a:gd name="T24" fmla="*/ 15 w 99"/>
              <a:gd name="T25" fmla="*/ 94 h 109"/>
              <a:gd name="T26" fmla="*/ 84 w 99"/>
              <a:gd name="T27" fmla="*/ 94 h 109"/>
              <a:gd name="T28" fmla="*/ 97 w 99"/>
              <a:gd name="T29" fmla="*/ 73 h 109"/>
              <a:gd name="T30" fmla="*/ 85 w 99"/>
              <a:gd name="T31" fmla="*/ 71 h 109"/>
              <a:gd name="T32" fmla="*/ 49 w 99"/>
              <a:gd name="T33" fmla="*/ 97 h 109"/>
              <a:gd name="T34" fmla="*/ 12 w 99"/>
              <a:gd name="T35" fmla="*/ 60 h 109"/>
              <a:gd name="T36" fmla="*/ 42 w 99"/>
              <a:gd name="T37" fmla="*/ 22 h 109"/>
              <a:gd name="T38" fmla="*/ 85 w 99"/>
              <a:gd name="T39" fmla="*/ 47 h 109"/>
              <a:gd name="T40" fmla="*/ 95 w 99"/>
              <a:gd name="T41" fmla="*/ 41 h 109"/>
              <a:gd name="T42" fmla="*/ 98 w 99"/>
              <a:gd name="T43" fmla="*/ 53 h 109"/>
              <a:gd name="T44" fmla="*/ 87 w 99"/>
              <a:gd name="T45" fmla="*/ 56 h 109"/>
              <a:gd name="T46" fmla="*/ 87 w 99"/>
              <a:gd name="T47" fmla="*/ 67 h 109"/>
              <a:gd name="T48" fmla="*/ 87 w 99"/>
              <a:gd name="T49" fmla="*/ 59 h 109"/>
              <a:gd name="T50" fmla="*/ 99 w 99"/>
              <a:gd name="T51" fmla="*/ 57 h 109"/>
              <a:gd name="T52" fmla="*/ 99 w 99"/>
              <a:gd name="T53" fmla="*/ 60 h 109"/>
              <a:gd name="T54" fmla="*/ 97 w 99"/>
              <a:gd name="T55" fmla="*/ 71 h 109"/>
              <a:gd name="T56" fmla="*/ 87 w 99"/>
              <a:gd name="T57" fmla="*/ 67 h 109"/>
              <a:gd name="T58" fmla="*/ 80 w 99"/>
              <a:gd name="T59" fmla="*/ 37 h 109"/>
              <a:gd name="T60" fmla="*/ 88 w 99"/>
              <a:gd name="T61" fmla="*/ 28 h 109"/>
              <a:gd name="T62" fmla="*/ 94 w 99"/>
              <a:gd name="T63" fmla="*/ 38 h 109"/>
              <a:gd name="T64" fmla="*/ 84 w 99"/>
              <a:gd name="T65" fmla="*/ 44 h 109"/>
              <a:gd name="T66" fmla="*/ 77 w 99"/>
              <a:gd name="T67" fmla="*/ 34 h 109"/>
              <a:gd name="T68" fmla="*/ 71 w 99"/>
              <a:gd name="T69" fmla="*/ 28 h 109"/>
              <a:gd name="T70" fmla="*/ 76 w 99"/>
              <a:gd name="T71" fmla="*/ 18 h 109"/>
              <a:gd name="T72" fmla="*/ 84 w 99"/>
              <a:gd name="T73" fmla="*/ 25 h 109"/>
              <a:gd name="T74" fmla="*/ 86 w 99"/>
              <a:gd name="T75" fmla="*/ 27 h 109"/>
              <a:gd name="T76" fmla="*/ 50 w 99"/>
              <a:gd name="T77" fmla="*/ 93 h 109"/>
              <a:gd name="T78" fmla="*/ 53 w 99"/>
              <a:gd name="T79" fmla="*/ 83 h 109"/>
              <a:gd name="T80" fmla="*/ 50 w 99"/>
              <a:gd name="T81" fmla="*/ 93 h 109"/>
              <a:gd name="T82" fmla="*/ 67 w 99"/>
              <a:gd name="T83" fmla="*/ 76 h 109"/>
              <a:gd name="T84" fmla="*/ 77 w 99"/>
              <a:gd name="T85" fmla="*/ 81 h 109"/>
              <a:gd name="T86" fmla="*/ 25 w 99"/>
              <a:gd name="T87" fmla="*/ 83 h 109"/>
              <a:gd name="T88" fmla="*/ 34 w 99"/>
              <a:gd name="T89" fmla="*/ 78 h 109"/>
              <a:gd name="T90" fmla="*/ 25 w 99"/>
              <a:gd name="T91" fmla="*/ 83 h 109"/>
              <a:gd name="T92" fmla="*/ 33 w 99"/>
              <a:gd name="T93" fmla="*/ 40 h 109"/>
              <a:gd name="T94" fmla="*/ 23 w 99"/>
              <a:gd name="T95" fmla="*/ 36 h 109"/>
              <a:gd name="T96" fmla="*/ 75 w 99"/>
              <a:gd name="T97" fmla="*/ 34 h 109"/>
              <a:gd name="T98" fmla="*/ 66 w 99"/>
              <a:gd name="T99" fmla="*/ 39 h 109"/>
              <a:gd name="T100" fmla="*/ 75 w 99"/>
              <a:gd name="T101" fmla="*/ 34 h 109"/>
              <a:gd name="T102" fmla="*/ 75 w 99"/>
              <a:gd name="T103" fmla="*/ 59 h 109"/>
              <a:gd name="T104" fmla="*/ 85 w 99"/>
              <a:gd name="T105" fmla="*/ 56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109">
                <a:moveTo>
                  <a:pt x="15" y="58"/>
                </a:moveTo>
                <a:cubicBezTo>
                  <a:pt x="25" y="58"/>
                  <a:pt x="25" y="58"/>
                  <a:pt x="25" y="58"/>
                </a:cubicBezTo>
                <a:cubicBezTo>
                  <a:pt x="25" y="61"/>
                  <a:pt x="25" y="61"/>
                  <a:pt x="2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58"/>
                  <a:pt x="15" y="58"/>
                  <a:pt x="15" y="58"/>
                </a:cubicBezTo>
                <a:close/>
                <a:moveTo>
                  <a:pt x="51" y="55"/>
                </a:moveTo>
                <a:cubicBezTo>
                  <a:pt x="52" y="55"/>
                  <a:pt x="52" y="55"/>
                  <a:pt x="53" y="55"/>
                </a:cubicBezTo>
                <a:cubicBezTo>
                  <a:pt x="56" y="52"/>
                  <a:pt x="60" y="48"/>
                  <a:pt x="63" y="46"/>
                </a:cubicBezTo>
                <a:cubicBezTo>
                  <a:pt x="64" y="46"/>
                  <a:pt x="65" y="47"/>
                  <a:pt x="66" y="48"/>
                </a:cubicBezTo>
                <a:cubicBezTo>
                  <a:pt x="63" y="53"/>
                  <a:pt x="60" y="56"/>
                  <a:pt x="56" y="59"/>
                </a:cubicBezTo>
                <a:cubicBezTo>
                  <a:pt x="57" y="60"/>
                  <a:pt x="57" y="60"/>
                  <a:pt x="57" y="61"/>
                </a:cubicBezTo>
                <a:cubicBezTo>
                  <a:pt x="57" y="64"/>
                  <a:pt x="54" y="67"/>
                  <a:pt x="51" y="67"/>
                </a:cubicBezTo>
                <a:cubicBezTo>
                  <a:pt x="47" y="67"/>
                  <a:pt x="45" y="64"/>
                  <a:pt x="45" y="61"/>
                </a:cubicBezTo>
                <a:cubicBezTo>
                  <a:pt x="45" y="59"/>
                  <a:pt x="45" y="58"/>
                  <a:pt x="46" y="57"/>
                </a:cubicBezTo>
                <a:cubicBezTo>
                  <a:pt x="41" y="51"/>
                  <a:pt x="38" y="45"/>
                  <a:pt x="35" y="38"/>
                </a:cubicBezTo>
                <a:cubicBezTo>
                  <a:pt x="36" y="38"/>
                  <a:pt x="37" y="37"/>
                  <a:pt x="38" y="37"/>
                </a:cubicBezTo>
                <a:cubicBezTo>
                  <a:pt x="42" y="42"/>
                  <a:pt x="46" y="49"/>
                  <a:pt x="49" y="55"/>
                </a:cubicBezTo>
                <a:cubicBezTo>
                  <a:pt x="49" y="55"/>
                  <a:pt x="50" y="55"/>
                  <a:pt x="51" y="55"/>
                </a:cubicBezTo>
                <a:close/>
                <a:moveTo>
                  <a:pt x="42" y="22"/>
                </a:moveTo>
                <a:cubicBezTo>
                  <a:pt x="42" y="33"/>
                  <a:pt x="42" y="33"/>
                  <a:pt x="42" y="33"/>
                </a:cubicBezTo>
                <a:cubicBezTo>
                  <a:pt x="70" y="17"/>
                  <a:pt x="70" y="17"/>
                  <a:pt x="70" y="17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1"/>
                  <a:pt x="42" y="11"/>
                  <a:pt x="42" y="11"/>
                </a:cubicBezTo>
                <a:cubicBezTo>
                  <a:pt x="32" y="12"/>
                  <a:pt x="22" y="17"/>
                  <a:pt x="15" y="25"/>
                </a:cubicBezTo>
                <a:cubicBezTo>
                  <a:pt x="5" y="34"/>
                  <a:pt x="0" y="46"/>
                  <a:pt x="0" y="60"/>
                </a:cubicBezTo>
                <a:cubicBezTo>
                  <a:pt x="0" y="73"/>
                  <a:pt x="5" y="85"/>
                  <a:pt x="15" y="94"/>
                </a:cubicBezTo>
                <a:cubicBezTo>
                  <a:pt x="24" y="104"/>
                  <a:pt x="36" y="109"/>
                  <a:pt x="49" y="109"/>
                </a:cubicBezTo>
                <a:cubicBezTo>
                  <a:pt x="63" y="109"/>
                  <a:pt x="75" y="104"/>
                  <a:pt x="84" y="94"/>
                </a:cubicBezTo>
                <a:cubicBezTo>
                  <a:pt x="90" y="89"/>
                  <a:pt x="94" y="82"/>
                  <a:pt x="96" y="75"/>
                </a:cubicBezTo>
                <a:cubicBezTo>
                  <a:pt x="97" y="73"/>
                  <a:pt x="97" y="73"/>
                  <a:pt x="97" y="73"/>
                </a:cubicBezTo>
                <a:cubicBezTo>
                  <a:pt x="86" y="70"/>
                  <a:pt x="86" y="70"/>
                  <a:pt x="86" y="70"/>
                </a:cubicBezTo>
                <a:cubicBezTo>
                  <a:pt x="85" y="71"/>
                  <a:pt x="85" y="71"/>
                  <a:pt x="85" y="71"/>
                </a:cubicBezTo>
                <a:cubicBezTo>
                  <a:pt x="84" y="77"/>
                  <a:pt x="80" y="82"/>
                  <a:pt x="76" y="86"/>
                </a:cubicBezTo>
                <a:cubicBezTo>
                  <a:pt x="69" y="93"/>
                  <a:pt x="60" y="97"/>
                  <a:pt x="49" y="97"/>
                </a:cubicBezTo>
                <a:cubicBezTo>
                  <a:pt x="39" y="97"/>
                  <a:pt x="30" y="93"/>
                  <a:pt x="23" y="86"/>
                </a:cubicBezTo>
                <a:cubicBezTo>
                  <a:pt x="16" y="79"/>
                  <a:pt x="12" y="70"/>
                  <a:pt x="12" y="60"/>
                </a:cubicBezTo>
                <a:cubicBezTo>
                  <a:pt x="12" y="50"/>
                  <a:pt x="16" y="40"/>
                  <a:pt x="23" y="33"/>
                </a:cubicBezTo>
                <a:cubicBezTo>
                  <a:pt x="28" y="28"/>
                  <a:pt x="35" y="24"/>
                  <a:pt x="42" y="22"/>
                </a:cubicBezTo>
                <a:close/>
                <a:moveTo>
                  <a:pt x="87" y="54"/>
                </a:moveTo>
                <a:cubicBezTo>
                  <a:pt x="87" y="52"/>
                  <a:pt x="86" y="49"/>
                  <a:pt x="85" y="47"/>
                </a:cubicBezTo>
                <a:cubicBezTo>
                  <a:pt x="84" y="45"/>
                  <a:pt x="84" y="45"/>
                  <a:pt x="84" y="45"/>
                </a:cubicBezTo>
                <a:cubicBezTo>
                  <a:pt x="95" y="41"/>
                  <a:pt x="95" y="41"/>
                  <a:pt x="95" y="41"/>
                </a:cubicBezTo>
                <a:cubicBezTo>
                  <a:pt x="96" y="43"/>
                  <a:pt x="96" y="43"/>
                  <a:pt x="96" y="43"/>
                </a:cubicBezTo>
                <a:cubicBezTo>
                  <a:pt x="97" y="46"/>
                  <a:pt x="98" y="50"/>
                  <a:pt x="98" y="53"/>
                </a:cubicBezTo>
                <a:cubicBezTo>
                  <a:pt x="99" y="55"/>
                  <a:pt x="99" y="55"/>
                  <a:pt x="99" y="55"/>
                </a:cubicBezTo>
                <a:cubicBezTo>
                  <a:pt x="87" y="56"/>
                  <a:pt x="87" y="56"/>
                  <a:pt x="87" y="56"/>
                </a:cubicBezTo>
                <a:cubicBezTo>
                  <a:pt x="87" y="54"/>
                  <a:pt x="87" y="54"/>
                  <a:pt x="87" y="54"/>
                </a:cubicBezTo>
                <a:close/>
                <a:moveTo>
                  <a:pt x="87" y="67"/>
                </a:moveTo>
                <a:cubicBezTo>
                  <a:pt x="87" y="64"/>
                  <a:pt x="87" y="62"/>
                  <a:pt x="87" y="60"/>
                </a:cubicBezTo>
                <a:cubicBezTo>
                  <a:pt x="87" y="59"/>
                  <a:pt x="87" y="59"/>
                  <a:pt x="87" y="59"/>
                </a:cubicBezTo>
                <a:cubicBezTo>
                  <a:pt x="87" y="57"/>
                  <a:pt x="87" y="57"/>
                  <a:pt x="87" y="57"/>
                </a:cubicBezTo>
                <a:cubicBezTo>
                  <a:pt x="99" y="57"/>
                  <a:pt x="99" y="57"/>
                  <a:pt x="99" y="57"/>
                </a:cubicBezTo>
                <a:cubicBezTo>
                  <a:pt x="99" y="59"/>
                  <a:pt x="99" y="59"/>
                  <a:pt x="99" y="59"/>
                </a:cubicBezTo>
                <a:cubicBezTo>
                  <a:pt x="99" y="59"/>
                  <a:pt x="99" y="59"/>
                  <a:pt x="99" y="60"/>
                </a:cubicBezTo>
                <a:cubicBezTo>
                  <a:pt x="99" y="63"/>
                  <a:pt x="99" y="66"/>
                  <a:pt x="98" y="69"/>
                </a:cubicBezTo>
                <a:cubicBezTo>
                  <a:pt x="97" y="71"/>
                  <a:pt x="97" y="71"/>
                  <a:pt x="97" y="71"/>
                </a:cubicBezTo>
                <a:cubicBezTo>
                  <a:pt x="86" y="68"/>
                  <a:pt x="86" y="68"/>
                  <a:pt x="86" y="68"/>
                </a:cubicBezTo>
                <a:cubicBezTo>
                  <a:pt x="87" y="67"/>
                  <a:pt x="87" y="67"/>
                  <a:pt x="87" y="67"/>
                </a:cubicBezTo>
                <a:close/>
                <a:moveTo>
                  <a:pt x="83" y="42"/>
                </a:moveTo>
                <a:cubicBezTo>
                  <a:pt x="82" y="40"/>
                  <a:pt x="81" y="38"/>
                  <a:pt x="80" y="37"/>
                </a:cubicBezTo>
                <a:cubicBezTo>
                  <a:pt x="78" y="35"/>
                  <a:pt x="78" y="35"/>
                  <a:pt x="78" y="35"/>
                </a:cubicBezTo>
                <a:cubicBezTo>
                  <a:pt x="88" y="28"/>
                  <a:pt x="88" y="28"/>
                  <a:pt x="88" y="28"/>
                </a:cubicBezTo>
                <a:cubicBezTo>
                  <a:pt x="89" y="30"/>
                  <a:pt x="89" y="30"/>
                  <a:pt x="89" y="30"/>
                </a:cubicBezTo>
                <a:cubicBezTo>
                  <a:pt x="91" y="32"/>
                  <a:pt x="92" y="35"/>
                  <a:pt x="94" y="38"/>
                </a:cubicBezTo>
                <a:cubicBezTo>
                  <a:pt x="95" y="40"/>
                  <a:pt x="95" y="40"/>
                  <a:pt x="95" y="40"/>
                </a:cubicBezTo>
                <a:cubicBezTo>
                  <a:pt x="84" y="44"/>
                  <a:pt x="84" y="44"/>
                  <a:pt x="84" y="44"/>
                </a:cubicBezTo>
                <a:cubicBezTo>
                  <a:pt x="83" y="42"/>
                  <a:pt x="83" y="42"/>
                  <a:pt x="83" y="42"/>
                </a:cubicBezTo>
                <a:close/>
                <a:moveTo>
                  <a:pt x="77" y="34"/>
                </a:moveTo>
                <a:cubicBezTo>
                  <a:pt x="76" y="33"/>
                  <a:pt x="76" y="33"/>
                  <a:pt x="76" y="33"/>
                </a:cubicBezTo>
                <a:cubicBezTo>
                  <a:pt x="75" y="31"/>
                  <a:pt x="73" y="30"/>
                  <a:pt x="71" y="28"/>
                </a:cubicBezTo>
                <a:cubicBezTo>
                  <a:pt x="69" y="27"/>
                  <a:pt x="69" y="27"/>
                  <a:pt x="69" y="27"/>
                </a:cubicBezTo>
                <a:cubicBezTo>
                  <a:pt x="76" y="18"/>
                  <a:pt x="76" y="18"/>
                  <a:pt x="76" y="18"/>
                </a:cubicBezTo>
                <a:cubicBezTo>
                  <a:pt x="78" y="19"/>
                  <a:pt x="78" y="19"/>
                  <a:pt x="78" y="19"/>
                </a:cubicBezTo>
                <a:cubicBezTo>
                  <a:pt x="80" y="21"/>
                  <a:pt x="82" y="23"/>
                  <a:pt x="84" y="25"/>
                </a:cubicBezTo>
                <a:cubicBezTo>
                  <a:pt x="85" y="25"/>
                  <a:pt x="85" y="25"/>
                  <a:pt x="85" y="25"/>
                </a:cubicBezTo>
                <a:cubicBezTo>
                  <a:pt x="86" y="27"/>
                  <a:pt x="86" y="27"/>
                  <a:pt x="86" y="27"/>
                </a:cubicBezTo>
                <a:cubicBezTo>
                  <a:pt x="77" y="34"/>
                  <a:pt x="77" y="34"/>
                  <a:pt x="77" y="34"/>
                </a:cubicBezTo>
                <a:close/>
                <a:moveTo>
                  <a:pt x="50" y="93"/>
                </a:moveTo>
                <a:cubicBezTo>
                  <a:pt x="50" y="83"/>
                  <a:pt x="50" y="83"/>
                  <a:pt x="50" y="83"/>
                </a:cubicBezTo>
                <a:cubicBezTo>
                  <a:pt x="53" y="83"/>
                  <a:pt x="53" y="83"/>
                  <a:pt x="53" y="83"/>
                </a:cubicBezTo>
                <a:cubicBezTo>
                  <a:pt x="53" y="93"/>
                  <a:pt x="53" y="93"/>
                  <a:pt x="53" y="93"/>
                </a:cubicBezTo>
                <a:cubicBezTo>
                  <a:pt x="50" y="93"/>
                  <a:pt x="50" y="93"/>
                  <a:pt x="50" y="93"/>
                </a:cubicBezTo>
                <a:close/>
                <a:moveTo>
                  <a:pt x="74" y="83"/>
                </a:moveTo>
                <a:cubicBezTo>
                  <a:pt x="67" y="76"/>
                  <a:pt x="67" y="76"/>
                  <a:pt x="67" y="76"/>
                </a:cubicBezTo>
                <a:cubicBezTo>
                  <a:pt x="70" y="74"/>
                  <a:pt x="70" y="74"/>
                  <a:pt x="70" y="74"/>
                </a:cubicBezTo>
                <a:cubicBezTo>
                  <a:pt x="77" y="81"/>
                  <a:pt x="77" y="81"/>
                  <a:pt x="77" y="81"/>
                </a:cubicBezTo>
                <a:cubicBezTo>
                  <a:pt x="74" y="83"/>
                  <a:pt x="74" y="83"/>
                  <a:pt x="74" y="83"/>
                </a:cubicBezTo>
                <a:close/>
                <a:moveTo>
                  <a:pt x="25" y="83"/>
                </a:moveTo>
                <a:cubicBezTo>
                  <a:pt x="32" y="76"/>
                  <a:pt x="32" y="76"/>
                  <a:pt x="32" y="76"/>
                </a:cubicBezTo>
                <a:cubicBezTo>
                  <a:pt x="34" y="78"/>
                  <a:pt x="34" y="78"/>
                  <a:pt x="34" y="78"/>
                </a:cubicBezTo>
                <a:cubicBezTo>
                  <a:pt x="27" y="85"/>
                  <a:pt x="27" y="85"/>
                  <a:pt x="27" y="85"/>
                </a:cubicBezTo>
                <a:cubicBezTo>
                  <a:pt x="25" y="83"/>
                  <a:pt x="25" y="83"/>
                  <a:pt x="25" y="83"/>
                </a:cubicBezTo>
                <a:close/>
                <a:moveTo>
                  <a:pt x="26" y="33"/>
                </a:moveTo>
                <a:cubicBezTo>
                  <a:pt x="33" y="40"/>
                  <a:pt x="33" y="40"/>
                  <a:pt x="33" y="40"/>
                </a:cubicBezTo>
                <a:cubicBezTo>
                  <a:pt x="30" y="43"/>
                  <a:pt x="30" y="43"/>
                  <a:pt x="30" y="43"/>
                </a:cubicBezTo>
                <a:cubicBezTo>
                  <a:pt x="23" y="36"/>
                  <a:pt x="23" y="36"/>
                  <a:pt x="23" y="36"/>
                </a:cubicBezTo>
                <a:cubicBezTo>
                  <a:pt x="26" y="33"/>
                  <a:pt x="26" y="33"/>
                  <a:pt x="26" y="33"/>
                </a:cubicBezTo>
                <a:close/>
                <a:moveTo>
                  <a:pt x="75" y="34"/>
                </a:moveTo>
                <a:cubicBezTo>
                  <a:pt x="73" y="32"/>
                  <a:pt x="73" y="32"/>
                  <a:pt x="73" y="32"/>
                </a:cubicBezTo>
                <a:cubicBezTo>
                  <a:pt x="66" y="39"/>
                  <a:pt x="66" y="39"/>
                  <a:pt x="66" y="39"/>
                </a:cubicBezTo>
                <a:cubicBezTo>
                  <a:pt x="68" y="41"/>
                  <a:pt x="68" y="41"/>
                  <a:pt x="68" y="41"/>
                </a:cubicBezTo>
                <a:cubicBezTo>
                  <a:pt x="75" y="34"/>
                  <a:pt x="75" y="34"/>
                  <a:pt x="75" y="34"/>
                </a:cubicBezTo>
                <a:close/>
                <a:moveTo>
                  <a:pt x="85" y="59"/>
                </a:moveTo>
                <a:cubicBezTo>
                  <a:pt x="75" y="59"/>
                  <a:pt x="75" y="59"/>
                  <a:pt x="75" y="59"/>
                </a:cubicBezTo>
                <a:cubicBezTo>
                  <a:pt x="75" y="56"/>
                  <a:pt x="75" y="56"/>
                  <a:pt x="75" y="56"/>
                </a:cubicBezTo>
                <a:cubicBezTo>
                  <a:pt x="85" y="56"/>
                  <a:pt x="85" y="56"/>
                  <a:pt x="85" y="56"/>
                </a:cubicBezTo>
                <a:lnTo>
                  <a:pt x="85" y="59"/>
                </a:lnTo>
                <a:close/>
              </a:path>
            </a:pathLst>
          </a:custGeom>
          <a:solidFill>
            <a:srgbClr val="FB7F6B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矩形 99"/>
          <p:cNvSpPr/>
          <p:nvPr/>
        </p:nvSpPr>
        <p:spPr>
          <a:xfrm>
            <a:off x="313055" y="868045"/>
            <a:ext cx="8571865" cy="390906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    (2020·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山东</a:t>
            </a:r>
            <a:r>
              <a:rPr lang="zh-CN" altLang="zh-CN" sz="2000" dirty="0" smtClean="0">
                <a:solidFill>
                  <a:schemeClr val="bg1"/>
                </a:solidFill>
                <a:sym typeface="+mn-ea"/>
              </a:rPr>
              <a:t>卷 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12)</a:t>
            </a:r>
            <a:r>
              <a:rPr lang="en-US" altLang="zh-CN" sz="2000" dirty="0" smtClean="0">
                <a:solidFill>
                  <a:srgbClr val="FFFF00"/>
                </a:solidFill>
                <a:sym typeface="+mn-ea"/>
              </a:rPr>
              <a:t>我国的酿酒技术历史悠久，古人在实际生产中积累了很多经验。《齐民要术》记载：将蒸熟的米和酒曲混合前需“浸曲发，如鱼眼汤，净淘米八斗，炊作饭，舒令极冷”。意思是将酒曲浸到活化，冒出鱼眼大小的气泡，把八斗米淘净，蒸熟，摊开冷透。下列说法错误的是A. “浸曲发” 过程中酒曲中的微生物代谢加快B. “鱼眼汤” 现象是微生物呼吸作用产生的CO2释放形成的C. “净淘米”" 是为消除杂菌对酿酒过程的影响而采取的主要措施</a:t>
            </a:r>
            <a:endParaRPr lang="en-US" altLang="zh-CN" sz="2000" dirty="0" smtClean="0">
              <a:solidFill>
                <a:srgbClr val="FFFF00"/>
              </a:solidFill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2000" dirty="0" smtClean="0">
                <a:solidFill>
                  <a:srgbClr val="FFFF00"/>
                </a:solidFill>
                <a:sym typeface="+mn-ea"/>
              </a:rPr>
              <a:t>D. “舒令极冷”的目的是防止蒸熟的米温度过高导致酒曲中的微生物死亡</a:t>
            </a:r>
            <a:endParaRPr lang="en-US" altLang="zh-CN" sz="2000" dirty="0" smtClean="0">
              <a:solidFill>
                <a:srgbClr val="FFFF00"/>
              </a:solidFill>
              <a:sym typeface="+mn-ea"/>
            </a:endParaRPr>
          </a:p>
        </p:txBody>
      </p:sp>
      <p:pic>
        <p:nvPicPr>
          <p:cNvPr id="33" name="Picture 3" descr="C:\Users\ABC\Desktop\GR-010 (2).pn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 rot="19741709">
            <a:off x="8361718" y="252169"/>
            <a:ext cx="630706" cy="3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 bwMode="auto">
          <a:xfrm>
            <a:off x="223520" y="448945"/>
            <a:ext cx="8750935" cy="3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309 -0.00278 L 1.11111E-6 -2.2222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4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链接大学教材.eps" descr="id:2147501778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5499" y="253890"/>
            <a:ext cx="1944136" cy="432030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495935" y="1000125"/>
            <a:ext cx="8152130" cy="428117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ym typeface="+mn-ea"/>
              </a:rPr>
              <a:t>6.</a:t>
            </a:r>
            <a:r>
              <a:rPr lang="zh-CN" altLang="zh-CN" sz="2000" dirty="0" smtClean="0">
                <a:sym typeface="+mn-ea"/>
              </a:rPr>
              <a:t>生物变异的具体机理。</a:t>
            </a:r>
            <a:endParaRPr lang="en-US" altLang="zh-CN" sz="2000" dirty="0" smtClean="0"/>
          </a:p>
          <a:p>
            <a:r>
              <a:rPr lang="en-US" altLang="zh-CN" sz="2000" dirty="0" smtClean="0"/>
              <a:t>7.</a:t>
            </a:r>
            <a:r>
              <a:rPr lang="zh-CN" altLang="zh-CN" sz="2000" dirty="0" smtClean="0"/>
              <a:t>大学教材中生命活动调节的实验以及调节过程的图解。</a:t>
            </a:r>
            <a:endParaRPr lang="zh-CN" altLang="zh-CN" sz="2000" dirty="0" smtClean="0"/>
          </a:p>
          <a:p>
            <a:r>
              <a:rPr lang="en-US" altLang="zh-CN" sz="2000" dirty="0" smtClean="0"/>
              <a:t>8.</a:t>
            </a:r>
            <a:r>
              <a:rPr lang="zh-CN" altLang="zh-CN" sz="2000" dirty="0" smtClean="0"/>
              <a:t>大学教材中植物激素调节的曲线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重要或有代表性的实验。</a:t>
            </a:r>
            <a:endParaRPr lang="zh-CN" altLang="zh-CN" sz="2000" dirty="0" smtClean="0"/>
          </a:p>
          <a:p>
            <a:r>
              <a:rPr lang="en-US" altLang="zh-CN" sz="2000" dirty="0" smtClean="0"/>
              <a:t>9.</a:t>
            </a:r>
            <a:r>
              <a:rPr lang="zh-CN" altLang="zh-CN" sz="2000" dirty="0" smtClean="0"/>
              <a:t>种群的数量变化曲线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种群的特殊类型。</a:t>
            </a:r>
            <a:endParaRPr lang="zh-CN" altLang="zh-CN" sz="2000" dirty="0" smtClean="0"/>
          </a:p>
          <a:p>
            <a:r>
              <a:rPr lang="en-US" altLang="zh-CN" sz="2000" dirty="0" smtClean="0"/>
              <a:t>10.</a:t>
            </a:r>
            <a:r>
              <a:rPr lang="zh-CN" altLang="zh-CN" sz="2000" dirty="0" smtClean="0"/>
              <a:t>群落演替的拓展知识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优势物种、生态位等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特殊的群落。</a:t>
            </a:r>
            <a:endParaRPr lang="zh-CN" altLang="zh-CN" sz="2000" dirty="0" smtClean="0"/>
          </a:p>
          <a:p>
            <a:r>
              <a:rPr lang="en-US" altLang="zh-CN" sz="2000" dirty="0" smtClean="0"/>
              <a:t>11.</a:t>
            </a:r>
            <a:r>
              <a:rPr lang="zh-CN" altLang="zh-CN" sz="2000" dirty="0" smtClean="0"/>
              <a:t>生态系统的物质循环除碳循环外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还有</a:t>
            </a:r>
            <a:r>
              <a:rPr lang="en-US" altLang="zh-CN" sz="2000" dirty="0" smtClean="0"/>
              <a:t>N</a:t>
            </a:r>
            <a:r>
              <a:rPr lang="zh-CN" altLang="zh-CN" sz="2000" dirty="0" smtClean="0"/>
              <a:t>、</a:t>
            </a:r>
            <a:r>
              <a:rPr lang="en-US" altLang="zh-CN" sz="2000" dirty="0" smtClean="0"/>
              <a:t>P</a:t>
            </a:r>
            <a:r>
              <a:rPr lang="zh-CN" altLang="zh-CN" sz="2000" dirty="0" smtClean="0"/>
              <a:t>、</a:t>
            </a:r>
            <a:r>
              <a:rPr lang="en-US" altLang="zh-CN" sz="2000" dirty="0" smtClean="0"/>
              <a:t>O</a:t>
            </a:r>
            <a:r>
              <a:rPr lang="zh-CN" altLang="zh-CN" sz="2000" dirty="0" smtClean="0"/>
              <a:t>等元素的循环</a:t>
            </a:r>
            <a:r>
              <a:rPr lang="en-US" altLang="zh-CN" sz="2000" dirty="0" smtClean="0"/>
              <a:t>;</a:t>
            </a:r>
            <a:r>
              <a:rPr lang="zh-CN" altLang="zh-CN" sz="2000" dirty="0" smtClean="0"/>
              <a:t>能量流动具体实例及从捕食到摄入、同化全过程</a:t>
            </a:r>
            <a:r>
              <a:rPr lang="en-US" altLang="zh-CN" sz="2000" dirty="0" smtClean="0"/>
              <a:t>;</a:t>
            </a:r>
            <a:r>
              <a:rPr lang="zh-CN" altLang="zh-CN" sz="2000" dirty="0" smtClean="0"/>
              <a:t>信息传递与动物行为的发生。</a:t>
            </a:r>
            <a:endParaRPr lang="zh-CN" altLang="zh-CN" sz="2000" dirty="0" smtClean="0"/>
          </a:p>
          <a:p>
            <a:r>
              <a:rPr lang="en-US" altLang="zh-CN" sz="2000" dirty="0"/>
              <a:t>12.</a:t>
            </a:r>
            <a:r>
              <a:rPr lang="zh-CN" altLang="zh-CN" sz="2000" dirty="0" smtClean="0">
                <a:solidFill>
                  <a:schemeClr val="tx1"/>
                </a:solidFill>
                <a:sym typeface="+mn-ea"/>
              </a:rPr>
              <a:t>表观遗传</a:t>
            </a:r>
            <a:endParaRPr lang="zh-CN" altLang="zh-CN" sz="2000" dirty="0" smtClean="0">
              <a:solidFill>
                <a:schemeClr val="tx1"/>
              </a:solidFill>
              <a:sym typeface="+mn-ea"/>
            </a:endParaRPr>
          </a:p>
        </p:txBody>
      </p:sp>
      <p:sp>
        <p:nvSpPr>
          <p:cNvPr id="58" name="Freeform 42">
            <a:hlinkClick r:id="rId4" action="ppaction://hlinksldjump"/>
          </p:cNvPr>
          <p:cNvSpPr>
            <a:spLocks noEditPoints="1"/>
          </p:cNvSpPr>
          <p:nvPr/>
        </p:nvSpPr>
        <p:spPr bwMode="auto">
          <a:xfrm>
            <a:off x="3991148" y="1165263"/>
            <a:ext cx="253044" cy="26642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rgbClr val="FB7F6B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644390" y="3597910"/>
            <a:ext cx="1007745" cy="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3401060" y="3597910"/>
            <a:ext cx="1007745" cy="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1020445" y="5076825"/>
            <a:ext cx="1007745" cy="0"/>
          </a:xfrm>
          <a:prstGeom prst="line">
            <a:avLst/>
          </a:prstGeom>
          <a:ln w="63500" cmpd="sng">
            <a:solidFill>
              <a:srgbClr val="FFFF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523875" y="1052830"/>
            <a:ext cx="7876540" cy="408622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1.“</a:t>
            </a:r>
            <a:r>
              <a:rPr lang="zh-CN" altLang="zh-CN" sz="2000" dirty="0" smtClean="0"/>
              <a:t>落红不是无情物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化作春泥更护花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说明了生态系统的物质可循环利用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但不能说明能量循环利用。</a:t>
            </a:r>
            <a:endParaRPr lang="zh-CN" altLang="zh-CN" sz="2000" dirty="0" smtClean="0"/>
          </a:p>
          <a:p>
            <a:r>
              <a:rPr lang="en-US" altLang="zh-CN" sz="2000" dirty="0" smtClean="0"/>
              <a:t>2.“</a:t>
            </a:r>
            <a:r>
              <a:rPr lang="zh-CN" altLang="zh-CN" sz="2000" dirty="0" smtClean="0"/>
              <a:t>儿童急走追黄蝶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飞入菜花无处寻。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无处寻的原因是蝴蝶具有保护色。</a:t>
            </a:r>
            <a:endParaRPr lang="zh-CN" altLang="zh-CN" sz="2000" dirty="0" smtClean="0"/>
          </a:p>
          <a:p>
            <a:r>
              <a:rPr lang="en-US" altLang="zh-CN" sz="2000" dirty="0" smtClean="0"/>
              <a:t>3.“</a:t>
            </a:r>
            <a:r>
              <a:rPr lang="zh-CN" altLang="zh-CN" sz="2000" dirty="0" smtClean="0"/>
              <a:t>肥田之法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种绿豆最佳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小豆、芝麻次之</a:t>
            </a:r>
            <a:r>
              <a:rPr lang="en-US" altLang="zh-CN" sz="2000" dirty="0" smtClean="0"/>
              <a:t>”(</a:t>
            </a:r>
            <a:r>
              <a:rPr lang="zh-CN" altLang="zh-CN" sz="2000" dirty="0" smtClean="0"/>
              <a:t>据《齐民要术》</a:t>
            </a:r>
            <a:r>
              <a:rPr lang="en-US" altLang="zh-CN" sz="2000" dirty="0" smtClean="0"/>
              <a:t>),</a:t>
            </a:r>
            <a:r>
              <a:rPr lang="zh-CN" altLang="zh-CN" sz="2000" dirty="0" smtClean="0"/>
              <a:t>其原理是根瘤菌</a:t>
            </a:r>
            <a:r>
              <a:rPr lang="en-US" altLang="zh-CN" sz="2000" dirty="0" smtClean="0"/>
              <a:t>(</a:t>
            </a:r>
            <a:r>
              <a:rPr lang="zh-CN" altLang="zh-CN" sz="2000" dirty="0" smtClean="0"/>
              <a:t>原核生物</a:t>
            </a:r>
            <a:r>
              <a:rPr lang="en-US" altLang="zh-CN" sz="2000" dirty="0" smtClean="0"/>
              <a:t>)</a:t>
            </a:r>
            <a:r>
              <a:rPr lang="zh-CN" altLang="zh-CN" sz="2000" dirty="0" smtClean="0"/>
              <a:t>在豆科植物根内定居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植物供给根瘤菌以有机养料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根瘤菌固定大气中游离的氮气为植物提供含氮的养料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两者表现出互利共生现象。</a:t>
            </a:r>
            <a:endParaRPr lang="zh-CN" altLang="en-US" sz="2000" dirty="0"/>
          </a:p>
        </p:txBody>
      </p:sp>
      <p:pic>
        <p:nvPicPr>
          <p:cNvPr id="4" name="链接传统文化.eps" descr="id:2147501806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315" y="257175"/>
            <a:ext cx="2262505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811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链接传统文化.eps" descr="id:2147501806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2255" y="220119"/>
            <a:ext cx="2376165" cy="504035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582930" y="981710"/>
            <a:ext cx="8083550" cy="388112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ym typeface="+mn-ea"/>
              </a:rPr>
              <a:t>4.“</a:t>
            </a:r>
            <a:r>
              <a:rPr lang="zh-CN" altLang="zh-CN" sz="2000" dirty="0" smtClean="0">
                <a:sym typeface="+mn-ea"/>
              </a:rPr>
              <a:t>凡嫁接矮果及花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以小便浸黄泥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后以泥封树枝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则根生</a:t>
            </a:r>
            <a:r>
              <a:rPr lang="en-US" altLang="zh-CN" sz="2000" dirty="0" smtClean="0">
                <a:sym typeface="+mn-ea"/>
              </a:rPr>
              <a:t>”(</a:t>
            </a:r>
            <a:r>
              <a:rPr lang="zh-CN" altLang="zh-CN" sz="2000" dirty="0" smtClean="0">
                <a:sym typeface="+mn-ea"/>
              </a:rPr>
              <a:t>据《种艺必用》</a:t>
            </a:r>
            <a:r>
              <a:rPr lang="en-US" altLang="zh-CN" sz="2000" dirty="0" smtClean="0">
                <a:sym typeface="+mn-ea"/>
              </a:rPr>
              <a:t>),</a:t>
            </a:r>
            <a:r>
              <a:rPr lang="zh-CN" altLang="zh-CN" sz="2000" dirty="0" smtClean="0">
                <a:sym typeface="+mn-ea"/>
              </a:rPr>
              <a:t>其原理是植物中的生长素进入人体后不能被分解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通过尿液排出体外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故尿液中含有生长素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而适量的生长素可促进扦插枝条生根。</a:t>
            </a:r>
            <a:endParaRPr lang="zh-CN" altLang="zh-CN" sz="2000" dirty="0" smtClean="0"/>
          </a:p>
          <a:p>
            <a:r>
              <a:rPr lang="en-US" altLang="zh-CN" sz="2000" dirty="0" smtClean="0"/>
              <a:t>5.“</a:t>
            </a:r>
            <a:r>
              <a:rPr lang="zh-CN" altLang="zh-CN" sz="2000" dirty="0" smtClean="0"/>
              <a:t>远芳侵古道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晴翠接荒城</a:t>
            </a:r>
            <a:r>
              <a:rPr lang="en-US" altLang="zh-CN" sz="2000" dirty="0" smtClean="0"/>
              <a:t>”,</a:t>
            </a:r>
            <a:r>
              <a:rPr lang="zh-CN" altLang="zh-CN" sz="2000" dirty="0" smtClean="0"/>
              <a:t>体现了生物群落的次生演替。</a:t>
            </a:r>
            <a:endParaRPr lang="zh-CN" altLang="zh-CN" sz="2000" dirty="0" smtClean="0"/>
          </a:p>
          <a:p>
            <a:r>
              <a:rPr lang="en-US" altLang="zh-CN" sz="2000" dirty="0" smtClean="0"/>
              <a:t>6.“</a:t>
            </a:r>
            <a:r>
              <a:rPr lang="zh-CN" altLang="zh-CN" sz="2000" dirty="0" smtClean="0"/>
              <a:t>数罟不入洿池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鱼鳖不可胜食也</a:t>
            </a:r>
            <a:r>
              <a:rPr lang="en-US" altLang="zh-CN" sz="2000" dirty="0" smtClean="0"/>
              <a:t>”,</a:t>
            </a:r>
            <a:r>
              <a:rPr lang="zh-CN" altLang="zh-CN" sz="2000" dirty="0" smtClean="0"/>
              <a:t>描述了不用密网捕捞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有利于形成增长型的种群年龄组成。</a:t>
            </a:r>
            <a:endParaRPr lang="zh-CN" altLang="zh-CN" sz="2000" dirty="0" smtClean="0"/>
          </a:p>
          <a:p>
            <a:r>
              <a:rPr lang="en-US" altLang="zh-CN" sz="2000" dirty="0" smtClean="0"/>
              <a:t>7.“</a:t>
            </a:r>
            <a:r>
              <a:rPr lang="zh-CN" altLang="zh-CN" sz="2000" dirty="0" smtClean="0"/>
              <a:t>接天莲叶无穷碧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映日荷花别样红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中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碧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是叶绿体中叶绿素体现的颜色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而诗句中的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红</a:t>
            </a:r>
            <a:r>
              <a:rPr lang="en-US" altLang="zh-CN" sz="2000" dirty="0" smtClean="0"/>
              <a:t>”</a:t>
            </a:r>
            <a:r>
              <a:rPr lang="zh-CN" altLang="zh-CN" sz="2000" dirty="0" smtClean="0"/>
              <a:t>是液泡中的花青素体现的颜色。</a:t>
            </a:r>
            <a:endParaRPr lang="zh-CN" altLang="zh-CN" sz="2000" dirty="0" smtClean="0"/>
          </a:p>
          <a:p>
            <a:endParaRPr lang="zh-CN" altLang="zh-CN" sz="2000" dirty="0" smtClean="0"/>
          </a:p>
          <a:p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内容占位符 1"/>
          <p:cNvSpPr>
            <a:spLocks noGrp="1"/>
          </p:cNvSpPr>
          <p:nvPr/>
        </p:nvSpPr>
        <p:spPr>
          <a:xfrm>
            <a:off x="281305" y="933450"/>
            <a:ext cx="8458835" cy="409194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/>
              <a:t>8.“</a:t>
            </a:r>
            <a:r>
              <a:rPr lang="zh-CN" altLang="zh-CN" sz="2000" dirty="0" smtClean="0"/>
              <a:t>适时打顶去心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可促棉株开花结实</a:t>
            </a:r>
            <a:r>
              <a:rPr lang="en-US" altLang="zh-CN" sz="2000" dirty="0" smtClean="0"/>
              <a:t>”(</a:t>
            </a:r>
            <a:r>
              <a:rPr lang="zh-CN" altLang="zh-CN" sz="2000" dirty="0" smtClean="0"/>
              <a:t>据《农桑辑要》</a:t>
            </a:r>
            <a:r>
              <a:rPr lang="en-US" altLang="zh-CN" sz="2000" dirty="0" smtClean="0"/>
              <a:t>),</a:t>
            </a:r>
            <a:r>
              <a:rPr lang="zh-CN" altLang="zh-CN" sz="2000" dirty="0" smtClean="0"/>
              <a:t>理由</a:t>
            </a:r>
            <a:r>
              <a:rPr lang="en-US" altLang="zh-CN" sz="2000" dirty="0" smtClean="0"/>
              <a:t>:</a:t>
            </a:r>
            <a:r>
              <a:rPr lang="zh-CN" altLang="zh-CN" sz="2000" dirty="0" smtClean="0"/>
              <a:t>花、果主要生在侧枝上</a:t>
            </a:r>
            <a:r>
              <a:rPr lang="en-US" altLang="zh-CN" sz="2000" dirty="0" smtClean="0"/>
              <a:t>;</a:t>
            </a:r>
            <a:r>
              <a:rPr lang="zh-CN" altLang="zh-CN" sz="2000" dirty="0" smtClean="0"/>
              <a:t>由于顶端优势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顶芽优先生长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侧芽受抑制</a:t>
            </a:r>
            <a:r>
              <a:rPr lang="en-US" altLang="zh-CN" sz="2000" dirty="0" smtClean="0"/>
              <a:t>;</a:t>
            </a:r>
            <a:r>
              <a:rPr lang="zh-CN" altLang="zh-CN" sz="2000" dirty="0" smtClean="0"/>
              <a:t>打顶去心后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解除了顶芽产生的生长素对侧芽生长的影响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开花结果更多。</a:t>
            </a:r>
            <a:endParaRPr lang="en-US" altLang="zh-CN" sz="2000" dirty="0" smtClean="0"/>
          </a:p>
          <a:p>
            <a:r>
              <a:rPr lang="en-US" altLang="zh-CN" sz="2000" dirty="0" smtClean="0"/>
              <a:t>9.</a:t>
            </a:r>
            <a:r>
              <a:rPr lang="zh-CN" altLang="zh-CN" sz="2000" dirty="0" smtClean="0"/>
              <a:t>农谚说</a:t>
            </a:r>
            <a:r>
              <a:rPr lang="en-US" altLang="zh-CN" sz="2000" dirty="0" smtClean="0"/>
              <a:t>“</a:t>
            </a:r>
            <a:r>
              <a:rPr lang="zh-CN" altLang="zh-CN" sz="2000" dirty="0" smtClean="0"/>
              <a:t>锄土出肥</a:t>
            </a:r>
            <a:r>
              <a:rPr lang="en-US" altLang="zh-CN" sz="2000" dirty="0" smtClean="0"/>
              <a:t>”,</a:t>
            </a:r>
            <a:r>
              <a:rPr lang="zh-CN" altLang="zh-CN" sz="2000" dirty="0" smtClean="0"/>
              <a:t>这一俗语的道理是锄土有利于根细胞有氧呼吸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供能更多</a:t>
            </a:r>
            <a:r>
              <a:rPr lang="en-US" altLang="zh-CN" sz="2000" dirty="0" smtClean="0"/>
              <a:t>,</a:t>
            </a:r>
            <a:r>
              <a:rPr lang="zh-CN" altLang="zh-CN" sz="2000" dirty="0" smtClean="0"/>
              <a:t>主动运输吸收矿质元素的能力加强。</a:t>
            </a:r>
            <a:endParaRPr lang="zh-CN" altLang="zh-CN" sz="2000" dirty="0" smtClean="0"/>
          </a:p>
          <a:p>
            <a:r>
              <a:rPr lang="en-US" altLang="zh-CN" sz="2000" dirty="0" smtClean="0">
                <a:sym typeface="+mn-ea"/>
              </a:rPr>
              <a:t>10.“</a:t>
            </a:r>
            <a:r>
              <a:rPr lang="zh-CN" altLang="zh-CN" sz="2000" dirty="0" smtClean="0">
                <a:sym typeface="+mn-ea"/>
              </a:rPr>
              <a:t>桑眼动时</a:t>
            </a:r>
            <a:r>
              <a:rPr lang="en-US" altLang="zh-CN" sz="2000" dirty="0" smtClean="0">
                <a:sym typeface="+mn-ea"/>
              </a:rPr>
              <a:t>……</a:t>
            </a:r>
            <a:r>
              <a:rPr lang="zh-CN" altLang="zh-CN" sz="2000" dirty="0" smtClean="0">
                <a:sym typeface="+mn-ea"/>
              </a:rPr>
              <a:t>阔八步一行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行内相去四步一树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相对栽之</a:t>
            </a:r>
            <a:r>
              <a:rPr lang="en-US" altLang="zh-CN" sz="2000" dirty="0" smtClean="0">
                <a:sym typeface="+mn-ea"/>
              </a:rPr>
              <a:t>”(</a:t>
            </a:r>
            <a:r>
              <a:rPr lang="zh-CN" altLang="zh-CN" sz="2000" dirty="0" smtClean="0">
                <a:sym typeface="+mn-ea"/>
              </a:rPr>
              <a:t>《士农必用》</a:t>
            </a:r>
            <a:r>
              <a:rPr lang="en-US" altLang="zh-CN" sz="2000" dirty="0" smtClean="0">
                <a:sym typeface="+mn-ea"/>
              </a:rPr>
              <a:t>),</a:t>
            </a:r>
            <a:r>
              <a:rPr lang="zh-CN" altLang="zh-CN" sz="2000" dirty="0" smtClean="0">
                <a:sym typeface="+mn-ea"/>
              </a:rPr>
              <a:t>其中的生物学道理</a:t>
            </a:r>
            <a:r>
              <a:rPr lang="en-US" altLang="zh-CN" sz="2000" dirty="0" smtClean="0">
                <a:sym typeface="+mn-ea"/>
              </a:rPr>
              <a:t>:</a:t>
            </a:r>
            <a:r>
              <a:rPr lang="zh-CN" altLang="zh-CN" sz="2000" dirty="0" smtClean="0">
                <a:sym typeface="+mn-ea"/>
              </a:rPr>
              <a:t>体现了合理密植</a:t>
            </a:r>
            <a:r>
              <a:rPr lang="en-US" altLang="zh-CN" sz="2000" dirty="0" smtClean="0">
                <a:sym typeface="+mn-ea"/>
              </a:rPr>
              <a:t>,</a:t>
            </a:r>
            <a:r>
              <a:rPr lang="zh-CN" altLang="zh-CN" sz="2000" dirty="0" smtClean="0">
                <a:sym typeface="+mn-ea"/>
              </a:rPr>
              <a:t>从而保证了植物对光照的利用率和二氧化碳供应。</a:t>
            </a:r>
            <a:endParaRPr lang="zh-CN" altLang="zh-CN" sz="2000" dirty="0" smtClean="0"/>
          </a:p>
          <a:p>
            <a:endParaRPr lang="zh-CN" altLang="en-US" sz="2000" dirty="0"/>
          </a:p>
        </p:txBody>
      </p:sp>
      <p:pic>
        <p:nvPicPr>
          <p:cNvPr id="2" name="链接传统文化.eps" descr="id:2147501806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315" y="285750"/>
            <a:ext cx="2262505" cy="4038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链接传统文化.eps" descr="id:2147501806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4315" y="285750"/>
            <a:ext cx="2262505" cy="403860"/>
          </a:xfrm>
          <a:prstGeom prst="rect">
            <a:avLst/>
          </a:prstGeom>
        </p:spPr>
      </p:pic>
      <p:sp>
        <p:nvSpPr>
          <p:cNvPr id="100" name="矩形 99"/>
          <p:cNvSpPr/>
          <p:nvPr/>
        </p:nvSpPr>
        <p:spPr>
          <a:xfrm>
            <a:off x="313055" y="868045"/>
            <a:ext cx="8522970" cy="3909060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buClrTx/>
              <a:buSzTx/>
            </a:pP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    (2020·</a:t>
            </a:r>
            <a:r>
              <a:rPr lang="zh-CN" altLang="en-US" sz="2000" dirty="0" smtClean="0">
                <a:solidFill>
                  <a:schemeClr val="bg1"/>
                </a:solidFill>
                <a:sym typeface="+mn-ea"/>
              </a:rPr>
              <a:t>山东</a:t>
            </a:r>
            <a:r>
              <a:rPr lang="zh-CN" altLang="zh-CN" sz="2000" dirty="0" smtClean="0">
                <a:solidFill>
                  <a:schemeClr val="bg1"/>
                </a:solidFill>
                <a:sym typeface="+mn-ea"/>
              </a:rPr>
              <a:t>卷</a:t>
            </a:r>
            <a:r>
              <a:rPr lang="en-US" altLang="zh-CN" sz="2000" dirty="0" smtClean="0">
                <a:solidFill>
                  <a:schemeClr val="bg1"/>
                </a:solidFill>
                <a:sym typeface="+mn-ea"/>
              </a:rPr>
              <a:t>)</a:t>
            </a:r>
            <a:r>
              <a:rPr lang="en-US" altLang="zh-CN" sz="2000" dirty="0" smtClean="0">
                <a:solidFill>
                  <a:srgbClr val="FFFF00"/>
                </a:solidFill>
                <a:sym typeface="+mn-ea"/>
              </a:rPr>
              <a:t>我国的酿酒技术历史悠久，古人在实际生产中积累了很多经验。《齐民要术》记载：将蒸熟的米和酒曲混合前需“浸曲发，如鱼眼汤，净淘米八斗，炊作饭，舒令极冷”。意思是将酒曲浸到活化，冒出鱼眼大小的气泡，把八斗米淘净，蒸熟，摊开冷透。下列说法错误的是A. “浸曲发” 过程中酒曲中的微生物代谢加快B. “鱼眼汤” 现象是微生物呼吸作用产生的CO2释放形成的C. “净淘米”" 是为消除杂菌对酿酒过程的影响而采取的主要措施</a:t>
            </a:r>
            <a:endParaRPr lang="en-US" altLang="zh-CN" sz="2000" dirty="0" smtClean="0">
              <a:solidFill>
                <a:srgbClr val="FFFF00"/>
              </a:solidFill>
              <a:sym typeface="+mn-ea"/>
            </a:endParaRPr>
          </a:p>
          <a:p>
            <a:pPr lvl="0" algn="l">
              <a:buClrTx/>
              <a:buSzTx/>
            </a:pPr>
            <a:r>
              <a:rPr lang="en-US" altLang="zh-CN" sz="2000" dirty="0" smtClean="0">
                <a:solidFill>
                  <a:srgbClr val="FFFF00"/>
                </a:solidFill>
                <a:sym typeface="+mn-ea"/>
              </a:rPr>
              <a:t>D. “舒令极冷”的目的是防止蒸熟的米温度过高导致酒曲中的微生物死亡</a:t>
            </a:r>
            <a:endParaRPr lang="en-US" altLang="zh-CN" sz="2000" dirty="0" smtClean="0">
              <a:solidFill>
                <a:srgbClr val="FFFF00"/>
              </a:solidFill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89685" y="1598295"/>
            <a:ext cx="6982460" cy="272224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602615" y="203200"/>
            <a:ext cx="1130300" cy="1130300"/>
            <a:chOff x="1289" y="5474"/>
            <a:chExt cx="1780" cy="1780"/>
          </a:xfrm>
        </p:grpSpPr>
        <p:grpSp>
          <p:nvGrpSpPr>
            <p:cNvPr id="62" name="组合 61"/>
            <p:cNvGrpSpPr/>
            <p:nvPr/>
          </p:nvGrpSpPr>
          <p:grpSpPr>
            <a:xfrm>
              <a:off x="1289" y="5474"/>
              <a:ext cx="1780" cy="1781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4" name="同心圆 63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椭圆 64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1756" y="5931"/>
              <a:ext cx="917" cy="790"/>
              <a:chOff x="3320568" y="5902574"/>
              <a:chExt cx="394011" cy="339433"/>
            </a:xfrm>
            <a:solidFill>
              <a:schemeClr val="tx2"/>
            </a:solidFill>
          </p:grpSpPr>
          <p:sp>
            <p:nvSpPr>
              <p:cNvPr id="39" name="Freeform 14"/>
              <p:cNvSpPr>
                <a:spLocks noEditPoints="1"/>
              </p:cNvSpPr>
              <p:nvPr/>
            </p:nvSpPr>
            <p:spPr bwMode="auto">
              <a:xfrm>
                <a:off x="3320568" y="5953787"/>
                <a:ext cx="361871" cy="288220"/>
              </a:xfrm>
              <a:custGeom>
                <a:avLst/>
                <a:gdLst>
                  <a:gd name="T0" fmla="*/ 580 w 704"/>
                  <a:gd name="T1" fmla="*/ 236 h 561"/>
                  <a:gd name="T2" fmla="*/ 564 w 704"/>
                  <a:gd name="T3" fmla="*/ 214 h 561"/>
                  <a:gd name="T4" fmla="*/ 558 w 704"/>
                  <a:gd name="T5" fmla="*/ 130 h 561"/>
                  <a:gd name="T6" fmla="*/ 409 w 704"/>
                  <a:gd name="T7" fmla="*/ 136 h 561"/>
                  <a:gd name="T8" fmla="*/ 385 w 704"/>
                  <a:gd name="T9" fmla="*/ 99 h 561"/>
                  <a:gd name="T10" fmla="*/ 264 w 704"/>
                  <a:gd name="T11" fmla="*/ 37 h 561"/>
                  <a:gd name="T12" fmla="*/ 64 w 704"/>
                  <a:gd name="T13" fmla="*/ 203 h 561"/>
                  <a:gd name="T14" fmla="*/ 8 w 704"/>
                  <a:gd name="T15" fmla="*/ 355 h 561"/>
                  <a:gd name="T16" fmla="*/ 301 w 704"/>
                  <a:gd name="T17" fmla="*/ 551 h 561"/>
                  <a:gd name="T18" fmla="*/ 652 w 704"/>
                  <a:gd name="T19" fmla="*/ 396 h 561"/>
                  <a:gd name="T20" fmla="*/ 580 w 704"/>
                  <a:gd name="T21" fmla="*/ 236 h 561"/>
                  <a:gd name="T22" fmla="*/ 310 w 704"/>
                  <a:gd name="T23" fmla="*/ 510 h 561"/>
                  <a:gd name="T24" fmla="*/ 310 w 704"/>
                  <a:gd name="T25" fmla="*/ 510 h 561"/>
                  <a:gd name="T26" fmla="*/ 82 w 704"/>
                  <a:gd name="T27" fmla="*/ 368 h 561"/>
                  <a:gd name="T28" fmla="*/ 310 w 704"/>
                  <a:gd name="T29" fmla="*/ 210 h 561"/>
                  <a:gd name="T30" fmla="*/ 539 w 704"/>
                  <a:gd name="T31" fmla="*/ 340 h 561"/>
                  <a:gd name="T32" fmla="*/ 310 w 704"/>
                  <a:gd name="T33" fmla="*/ 51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4" h="561">
                    <a:moveTo>
                      <a:pt x="580" y="236"/>
                    </a:moveTo>
                    <a:cubicBezTo>
                      <a:pt x="550" y="230"/>
                      <a:pt x="564" y="214"/>
                      <a:pt x="564" y="214"/>
                    </a:cubicBezTo>
                    <a:cubicBezTo>
                      <a:pt x="564" y="214"/>
                      <a:pt x="594" y="165"/>
                      <a:pt x="558" y="130"/>
                    </a:cubicBezTo>
                    <a:cubicBezTo>
                      <a:pt x="515" y="86"/>
                      <a:pt x="409" y="136"/>
                      <a:pt x="409" y="136"/>
                    </a:cubicBezTo>
                    <a:cubicBezTo>
                      <a:pt x="368" y="148"/>
                      <a:pt x="379" y="130"/>
                      <a:pt x="385" y="99"/>
                    </a:cubicBezTo>
                    <a:cubicBezTo>
                      <a:pt x="385" y="62"/>
                      <a:pt x="372" y="0"/>
                      <a:pt x="264" y="37"/>
                    </a:cubicBezTo>
                    <a:cubicBezTo>
                      <a:pt x="157" y="74"/>
                      <a:pt x="64" y="203"/>
                      <a:pt x="64" y="203"/>
                    </a:cubicBezTo>
                    <a:cubicBezTo>
                      <a:pt x="0" y="289"/>
                      <a:pt x="8" y="355"/>
                      <a:pt x="8" y="355"/>
                    </a:cubicBezTo>
                    <a:cubicBezTo>
                      <a:pt x="24" y="501"/>
                      <a:pt x="180" y="542"/>
                      <a:pt x="301" y="551"/>
                    </a:cubicBezTo>
                    <a:cubicBezTo>
                      <a:pt x="428" y="561"/>
                      <a:pt x="600" y="507"/>
                      <a:pt x="652" y="396"/>
                    </a:cubicBezTo>
                    <a:cubicBezTo>
                      <a:pt x="704" y="286"/>
                      <a:pt x="610" y="242"/>
                      <a:pt x="580" y="236"/>
                    </a:cubicBezTo>
                    <a:close/>
                    <a:moveTo>
                      <a:pt x="310" y="510"/>
                    </a:moveTo>
                    <a:lnTo>
                      <a:pt x="310" y="510"/>
                    </a:lnTo>
                    <a:cubicBezTo>
                      <a:pt x="184" y="516"/>
                      <a:pt x="82" y="452"/>
                      <a:pt x="82" y="368"/>
                    </a:cubicBezTo>
                    <a:cubicBezTo>
                      <a:pt x="82" y="283"/>
                      <a:pt x="184" y="216"/>
                      <a:pt x="310" y="210"/>
                    </a:cubicBezTo>
                    <a:cubicBezTo>
                      <a:pt x="437" y="204"/>
                      <a:pt x="539" y="256"/>
                      <a:pt x="539" y="340"/>
                    </a:cubicBezTo>
                    <a:cubicBezTo>
                      <a:pt x="539" y="425"/>
                      <a:pt x="437" y="504"/>
                      <a:pt x="310" y="5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Freeform 15"/>
              <p:cNvSpPr>
                <a:spLocks noEditPoints="1"/>
              </p:cNvSpPr>
              <p:nvPr/>
            </p:nvSpPr>
            <p:spPr bwMode="auto">
              <a:xfrm>
                <a:off x="3401513" y="6082414"/>
                <a:ext cx="142844" cy="127436"/>
              </a:xfrm>
              <a:custGeom>
                <a:avLst/>
                <a:gdLst>
                  <a:gd name="T0" fmla="*/ 127 w 277"/>
                  <a:gd name="T1" fmla="*/ 15 h 246"/>
                  <a:gd name="T2" fmla="*/ 15 w 277"/>
                  <a:gd name="T3" fmla="*/ 148 h 246"/>
                  <a:gd name="T4" fmla="*/ 49 w 277"/>
                  <a:gd name="T5" fmla="*/ 205 h 246"/>
                  <a:gd name="T6" fmla="*/ 239 w 277"/>
                  <a:gd name="T7" fmla="*/ 171 h 246"/>
                  <a:gd name="T8" fmla="*/ 127 w 277"/>
                  <a:gd name="T9" fmla="*/ 15 h 246"/>
                  <a:gd name="T10" fmla="*/ 95 w 277"/>
                  <a:gd name="T11" fmla="*/ 182 h 246"/>
                  <a:gd name="T12" fmla="*/ 95 w 277"/>
                  <a:gd name="T13" fmla="*/ 182 h 246"/>
                  <a:gd name="T14" fmla="*/ 52 w 277"/>
                  <a:gd name="T15" fmla="*/ 151 h 246"/>
                  <a:gd name="T16" fmla="*/ 93 w 277"/>
                  <a:gd name="T17" fmla="*/ 108 h 246"/>
                  <a:gd name="T18" fmla="*/ 138 w 277"/>
                  <a:gd name="T19" fmla="*/ 141 h 246"/>
                  <a:gd name="T20" fmla="*/ 95 w 277"/>
                  <a:gd name="T21" fmla="*/ 182 h 246"/>
                  <a:gd name="T22" fmla="*/ 170 w 277"/>
                  <a:gd name="T23" fmla="*/ 118 h 246"/>
                  <a:gd name="T24" fmla="*/ 170 w 277"/>
                  <a:gd name="T25" fmla="*/ 118 h 246"/>
                  <a:gd name="T26" fmla="*/ 148 w 277"/>
                  <a:gd name="T27" fmla="*/ 116 h 246"/>
                  <a:gd name="T28" fmla="*/ 153 w 277"/>
                  <a:gd name="T29" fmla="*/ 92 h 246"/>
                  <a:gd name="T30" fmla="*/ 177 w 277"/>
                  <a:gd name="T31" fmla="*/ 94 h 246"/>
                  <a:gd name="T32" fmla="*/ 170 w 277"/>
                  <a:gd name="T33" fmla="*/ 11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77" h="246">
                    <a:moveTo>
                      <a:pt x="127" y="15"/>
                    </a:moveTo>
                    <a:cubicBezTo>
                      <a:pt x="0" y="29"/>
                      <a:pt x="15" y="148"/>
                      <a:pt x="15" y="148"/>
                    </a:cubicBezTo>
                    <a:cubicBezTo>
                      <a:pt x="15" y="148"/>
                      <a:pt x="13" y="186"/>
                      <a:pt x="49" y="205"/>
                    </a:cubicBezTo>
                    <a:cubicBezTo>
                      <a:pt x="123" y="246"/>
                      <a:pt x="200" y="221"/>
                      <a:pt x="239" y="171"/>
                    </a:cubicBezTo>
                    <a:cubicBezTo>
                      <a:pt x="277" y="121"/>
                      <a:pt x="255" y="0"/>
                      <a:pt x="127" y="15"/>
                    </a:cubicBezTo>
                    <a:close/>
                    <a:moveTo>
                      <a:pt x="95" y="182"/>
                    </a:moveTo>
                    <a:lnTo>
                      <a:pt x="95" y="182"/>
                    </a:lnTo>
                    <a:cubicBezTo>
                      <a:pt x="71" y="184"/>
                      <a:pt x="52" y="171"/>
                      <a:pt x="52" y="151"/>
                    </a:cubicBezTo>
                    <a:cubicBezTo>
                      <a:pt x="52" y="131"/>
                      <a:pt x="69" y="110"/>
                      <a:pt x="93" y="108"/>
                    </a:cubicBezTo>
                    <a:cubicBezTo>
                      <a:pt x="120" y="105"/>
                      <a:pt x="138" y="121"/>
                      <a:pt x="138" y="141"/>
                    </a:cubicBezTo>
                    <a:cubicBezTo>
                      <a:pt x="138" y="161"/>
                      <a:pt x="119" y="179"/>
                      <a:pt x="95" y="182"/>
                    </a:cubicBezTo>
                    <a:close/>
                    <a:moveTo>
                      <a:pt x="170" y="118"/>
                    </a:moveTo>
                    <a:lnTo>
                      <a:pt x="170" y="118"/>
                    </a:lnTo>
                    <a:cubicBezTo>
                      <a:pt x="162" y="124"/>
                      <a:pt x="152" y="123"/>
                      <a:pt x="148" y="116"/>
                    </a:cubicBezTo>
                    <a:cubicBezTo>
                      <a:pt x="143" y="109"/>
                      <a:pt x="145" y="98"/>
                      <a:pt x="153" y="92"/>
                    </a:cubicBezTo>
                    <a:cubicBezTo>
                      <a:pt x="163" y="85"/>
                      <a:pt x="173" y="87"/>
                      <a:pt x="177" y="94"/>
                    </a:cubicBezTo>
                    <a:cubicBezTo>
                      <a:pt x="181" y="101"/>
                      <a:pt x="178" y="112"/>
                      <a:pt x="170" y="1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16"/>
              <p:cNvSpPr/>
              <p:nvPr/>
            </p:nvSpPr>
            <p:spPr bwMode="auto">
              <a:xfrm>
                <a:off x="3581258" y="5902574"/>
                <a:ext cx="133321" cy="150065"/>
              </a:xfrm>
              <a:custGeom>
                <a:avLst/>
                <a:gdLst>
                  <a:gd name="T0" fmla="*/ 256 w 259"/>
                  <a:gd name="T1" fmla="*/ 269 h 293"/>
                  <a:gd name="T2" fmla="*/ 257 w 259"/>
                  <a:gd name="T3" fmla="*/ 262 h 293"/>
                  <a:gd name="T4" fmla="*/ 259 w 259"/>
                  <a:gd name="T5" fmla="*/ 228 h 293"/>
                  <a:gd name="T6" fmla="*/ 32 w 259"/>
                  <a:gd name="T7" fmla="*/ 0 h 293"/>
                  <a:gd name="T8" fmla="*/ 0 w 259"/>
                  <a:gd name="T9" fmla="*/ 31 h 293"/>
                  <a:gd name="T10" fmla="*/ 32 w 259"/>
                  <a:gd name="T11" fmla="*/ 63 h 293"/>
                  <a:gd name="T12" fmla="*/ 196 w 259"/>
                  <a:gd name="T13" fmla="*/ 228 h 293"/>
                  <a:gd name="T14" fmla="*/ 194 w 259"/>
                  <a:gd name="T15" fmla="*/ 258 h 293"/>
                  <a:gd name="T16" fmla="*/ 194 w 259"/>
                  <a:gd name="T17" fmla="*/ 258 h 293"/>
                  <a:gd name="T18" fmla="*/ 194 w 259"/>
                  <a:gd name="T19" fmla="*/ 261 h 293"/>
                  <a:gd name="T20" fmla="*/ 225 w 259"/>
                  <a:gd name="T21" fmla="*/ 293 h 293"/>
                  <a:gd name="T22" fmla="*/ 256 w 259"/>
                  <a:gd name="T23" fmla="*/ 269 h 293"/>
                  <a:gd name="T24" fmla="*/ 256 w 259"/>
                  <a:gd name="T25" fmla="*/ 269 h 293"/>
                  <a:gd name="T26" fmla="*/ 256 w 259"/>
                  <a:gd name="T27" fmla="*/ 269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9" h="293">
                    <a:moveTo>
                      <a:pt x="256" y="269"/>
                    </a:moveTo>
                    <a:cubicBezTo>
                      <a:pt x="256" y="267"/>
                      <a:pt x="257" y="264"/>
                      <a:pt x="257" y="262"/>
                    </a:cubicBezTo>
                    <a:cubicBezTo>
                      <a:pt x="258" y="250"/>
                      <a:pt x="259" y="239"/>
                      <a:pt x="259" y="228"/>
                    </a:cubicBezTo>
                    <a:cubicBezTo>
                      <a:pt x="259" y="102"/>
                      <a:pt x="157" y="0"/>
                      <a:pt x="32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49"/>
                      <a:pt x="14" y="63"/>
                      <a:pt x="32" y="63"/>
                    </a:cubicBezTo>
                    <a:cubicBezTo>
                      <a:pt x="123" y="63"/>
                      <a:pt x="196" y="137"/>
                      <a:pt x="196" y="228"/>
                    </a:cubicBezTo>
                    <a:cubicBezTo>
                      <a:pt x="196" y="238"/>
                      <a:pt x="196" y="248"/>
                      <a:pt x="194" y="258"/>
                    </a:cubicBezTo>
                    <a:lnTo>
                      <a:pt x="194" y="258"/>
                    </a:lnTo>
                    <a:cubicBezTo>
                      <a:pt x="194" y="259"/>
                      <a:pt x="194" y="260"/>
                      <a:pt x="194" y="261"/>
                    </a:cubicBezTo>
                    <a:cubicBezTo>
                      <a:pt x="194" y="279"/>
                      <a:pt x="208" y="293"/>
                      <a:pt x="225" y="293"/>
                    </a:cubicBezTo>
                    <a:cubicBezTo>
                      <a:pt x="240" y="293"/>
                      <a:pt x="252" y="283"/>
                      <a:pt x="256" y="269"/>
                    </a:cubicBezTo>
                    <a:lnTo>
                      <a:pt x="256" y="269"/>
                    </a:lnTo>
                    <a:cubicBezTo>
                      <a:pt x="256" y="269"/>
                      <a:pt x="256" y="269"/>
                      <a:pt x="256" y="2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Freeform 17"/>
              <p:cNvSpPr/>
              <p:nvPr/>
            </p:nvSpPr>
            <p:spPr bwMode="auto">
              <a:xfrm>
                <a:off x="3584830" y="5954978"/>
                <a:ext cx="77373" cy="84560"/>
              </a:xfrm>
              <a:custGeom>
                <a:avLst/>
                <a:gdLst>
                  <a:gd name="T0" fmla="*/ 151 w 152"/>
                  <a:gd name="T1" fmla="*/ 137 h 164"/>
                  <a:gd name="T2" fmla="*/ 152 w 152"/>
                  <a:gd name="T3" fmla="*/ 126 h 164"/>
                  <a:gd name="T4" fmla="*/ 26 w 152"/>
                  <a:gd name="T5" fmla="*/ 0 h 164"/>
                  <a:gd name="T6" fmla="*/ 0 w 152"/>
                  <a:gd name="T7" fmla="*/ 26 h 164"/>
                  <a:gd name="T8" fmla="*/ 26 w 152"/>
                  <a:gd name="T9" fmla="*/ 52 h 164"/>
                  <a:gd name="T10" fmla="*/ 99 w 152"/>
                  <a:gd name="T11" fmla="*/ 126 h 164"/>
                  <a:gd name="T12" fmla="*/ 99 w 152"/>
                  <a:gd name="T13" fmla="*/ 135 h 164"/>
                  <a:gd name="T14" fmla="*/ 99 w 152"/>
                  <a:gd name="T15" fmla="*/ 135 h 164"/>
                  <a:gd name="T16" fmla="*/ 99 w 152"/>
                  <a:gd name="T17" fmla="*/ 138 h 164"/>
                  <a:gd name="T18" fmla="*/ 125 w 152"/>
                  <a:gd name="T19" fmla="*/ 164 h 164"/>
                  <a:gd name="T20" fmla="*/ 151 w 152"/>
                  <a:gd name="T21" fmla="*/ 142 h 164"/>
                  <a:gd name="T22" fmla="*/ 151 w 152"/>
                  <a:gd name="T23" fmla="*/ 142 h 164"/>
                  <a:gd name="T24" fmla="*/ 151 w 152"/>
                  <a:gd name="T25" fmla="*/ 140 h 164"/>
                  <a:gd name="T26" fmla="*/ 151 w 152"/>
                  <a:gd name="T27" fmla="*/ 138 h 164"/>
                  <a:gd name="T28" fmla="*/ 151 w 152"/>
                  <a:gd name="T29" fmla="*/ 137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" h="164">
                    <a:moveTo>
                      <a:pt x="151" y="137"/>
                    </a:moveTo>
                    <a:cubicBezTo>
                      <a:pt x="152" y="133"/>
                      <a:pt x="152" y="130"/>
                      <a:pt x="152" y="126"/>
                    </a:cubicBezTo>
                    <a:cubicBezTo>
                      <a:pt x="152" y="56"/>
                      <a:pt x="95" y="0"/>
                      <a:pt x="26" y="0"/>
                    </a:cubicBezTo>
                    <a:cubicBezTo>
                      <a:pt x="11" y="0"/>
                      <a:pt x="0" y="11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cubicBezTo>
                      <a:pt x="66" y="52"/>
                      <a:pt x="99" y="85"/>
                      <a:pt x="99" y="126"/>
                    </a:cubicBezTo>
                    <a:cubicBezTo>
                      <a:pt x="99" y="129"/>
                      <a:pt x="99" y="132"/>
                      <a:pt x="99" y="135"/>
                    </a:cubicBezTo>
                    <a:lnTo>
                      <a:pt x="99" y="135"/>
                    </a:lnTo>
                    <a:cubicBezTo>
                      <a:pt x="99" y="136"/>
                      <a:pt x="99" y="137"/>
                      <a:pt x="99" y="138"/>
                    </a:cubicBezTo>
                    <a:cubicBezTo>
                      <a:pt x="99" y="153"/>
                      <a:pt x="111" y="164"/>
                      <a:pt x="125" y="164"/>
                    </a:cubicBezTo>
                    <a:cubicBezTo>
                      <a:pt x="138" y="164"/>
                      <a:pt x="149" y="154"/>
                      <a:pt x="151" y="142"/>
                    </a:cubicBezTo>
                    <a:lnTo>
                      <a:pt x="151" y="142"/>
                    </a:lnTo>
                    <a:cubicBezTo>
                      <a:pt x="151" y="141"/>
                      <a:pt x="151" y="140"/>
                      <a:pt x="151" y="140"/>
                    </a:cubicBezTo>
                    <a:cubicBezTo>
                      <a:pt x="151" y="139"/>
                      <a:pt x="151" y="139"/>
                      <a:pt x="151" y="138"/>
                    </a:cubicBezTo>
                    <a:cubicBezTo>
                      <a:pt x="151" y="138"/>
                      <a:pt x="151" y="138"/>
                      <a:pt x="151" y="1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p>
                <a:pPr defTabSz="12192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2400" b="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6" name="矩形 4"/>
          <p:cNvSpPr/>
          <p:nvPr/>
        </p:nvSpPr>
        <p:spPr>
          <a:xfrm>
            <a:off x="1009386" y="801688"/>
            <a:ext cx="6037792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665" b="1" dirty="0">
                <a:solidFill>
                  <a:srgbClr val="FFC000"/>
                </a:solidFill>
                <a:ea typeface="隶书" pitchFamily="49" charset="-122"/>
              </a:rPr>
              <a:t>情境：</a:t>
            </a:r>
            <a:r>
              <a:rPr lang="zh-CN" altLang="zh-CN" sz="2660" b="1" dirty="0">
                <a:solidFill>
                  <a:srgbClr val="FFC000"/>
                </a:solidFill>
                <a:ea typeface="隶书" pitchFamily="49" charset="-122"/>
                <a:sym typeface="+mn-ea"/>
              </a:rPr>
              <a:t>情境在命题中的运用</a:t>
            </a:r>
            <a:endParaRPr lang="zh-CN" altLang="zh-CN" sz="2660" b="1" dirty="0">
              <a:solidFill>
                <a:srgbClr val="FFC000"/>
              </a:solidFill>
              <a:ea typeface="隶书" pitchFamily="49" charset="-122"/>
              <a:sym typeface="+mn-ea"/>
            </a:endParaRPr>
          </a:p>
        </p:txBody>
      </p:sp>
      <p:sp>
        <p:nvSpPr>
          <p:cNvPr id="23557" name="矩形 1"/>
          <p:cNvSpPr/>
          <p:nvPr/>
        </p:nvSpPr>
        <p:spPr>
          <a:xfrm>
            <a:off x="705485" y="1503680"/>
            <a:ext cx="7696835" cy="29229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zh-CN" sz="2000" b="1" dirty="0">
                <a:solidFill>
                  <a:schemeClr val="bg1"/>
                </a:solidFill>
                <a:ea typeface="隶书" pitchFamily="49" charset="-122"/>
              </a:rPr>
              <a:t>  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 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</a:t>
            </a:r>
            <a:r>
              <a:rPr lang="zh-CN" altLang="zh-CN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一是基础性为主的试题】</a:t>
            </a:r>
            <a:endParaRPr lang="zh-CN" altLang="zh-CN" sz="2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zh-CN" altLang="zh-CN" sz="2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sz="2400" b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试题围绕对生物学基础知识及相互联系的理解进行设计，要求考生用生物学概念原理规律方法等陈述性知识和程序性知识，对相关的生物学问题作出解释或进行推理判断，理解所学实验的原理和方法，能对现象和结论进行合理的解释，并能运用这些实验所涉及的原理和方法解决相关问题</a:t>
            </a:r>
            <a:endParaRPr lang="zh-CN" altLang="zh-CN" sz="2000" b="1" dirty="0">
              <a:solidFill>
                <a:schemeClr val="bg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277" name="Freeform 20"/>
          <p:cNvSpPr>
            <a:spLocks noEditPoints="1"/>
          </p:cNvSpPr>
          <p:nvPr/>
        </p:nvSpPr>
        <p:spPr bwMode="auto">
          <a:xfrm>
            <a:off x="8586470" y="74930"/>
            <a:ext cx="460375" cy="532765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68562" tIns="34281" rIns="68562" bIns="34281" numCol="1" anchor="t" anchorCtr="0" compatLnSpc="1"/>
          <a:p>
            <a:endParaRPr lang="id-ID" sz="1200">
              <a:solidFill>
                <a:srgbClr val="414455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6560" y="270510"/>
            <a:ext cx="8310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b="1" dirty="0">
                <a:solidFill>
                  <a:schemeClr val="bg1"/>
                </a:solidFill>
                <a:ea typeface="隶书" pitchFamily="49" charset="-122"/>
                <a:sym typeface="+mn-ea"/>
              </a:rPr>
              <a:t>基于“四层”考查内容与“四翼”考查要求的关系，高考命题应设计以下四种类型的题目。</a:t>
            </a:r>
            <a:endParaRPr lang="zh-CN" altLang="zh-CN" b="1" dirty="0">
              <a:solidFill>
                <a:schemeClr val="bg1"/>
              </a:solidFill>
              <a:ea typeface="隶书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  <p:sp>
        <p:nvSpPr>
          <p:cNvPr id="24581" name="矩形 1"/>
          <p:cNvSpPr/>
          <p:nvPr/>
        </p:nvSpPr>
        <p:spPr>
          <a:xfrm>
            <a:off x="637540" y="1500505"/>
            <a:ext cx="7714615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【二是综合性为主的试题】</a:t>
            </a:r>
            <a:endParaRPr lang="zh-CN" altLang="zh-CN" sz="2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zh-CN" altLang="zh-CN" sz="2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zh-CN" sz="2400" b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 综合性考察要求相对较高，要求考生在给定条件下，综合运用生物学基本知识和基本方法解决与生命科学相关的问题，能够关注分子细胞器官系统与机体之间的关系，个体与群体的关系，动物植物微生物等不同类群生物之间的关系机体与外界环境的关系，尤其是人与其他生物及人与自然之间的关系，并能据此对生命现象进行解释或探究。</a:t>
            </a:r>
            <a:endParaRPr lang="zh-CN" sz="2400" b="1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7" name="Freeform 20"/>
          <p:cNvSpPr>
            <a:spLocks noEditPoints="1"/>
          </p:cNvSpPr>
          <p:nvPr/>
        </p:nvSpPr>
        <p:spPr bwMode="auto">
          <a:xfrm>
            <a:off x="8586470" y="74930"/>
            <a:ext cx="460375" cy="532765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68562" tIns="34281" rIns="68562" bIns="34281" numCol="1" anchor="t" anchorCtr="0" compatLnSpc="1"/>
          <a:p>
            <a:endParaRPr lang="id-ID" sz="1200">
              <a:solidFill>
                <a:srgbClr val="414455"/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1017006" y="801688"/>
            <a:ext cx="6037792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665" b="1" dirty="0">
                <a:solidFill>
                  <a:srgbClr val="FFC000"/>
                </a:solidFill>
                <a:ea typeface="隶书" pitchFamily="49" charset="-122"/>
              </a:rPr>
              <a:t>情境：</a:t>
            </a:r>
            <a:r>
              <a:rPr lang="zh-CN" altLang="zh-CN" sz="2660" b="1" dirty="0">
                <a:solidFill>
                  <a:srgbClr val="FFC000"/>
                </a:solidFill>
                <a:ea typeface="隶书" pitchFamily="49" charset="-122"/>
                <a:sym typeface="+mn-ea"/>
              </a:rPr>
              <a:t>情境在命题中的运用</a:t>
            </a:r>
            <a:endParaRPr lang="zh-CN" altLang="zh-CN" sz="2660" b="1" dirty="0">
              <a:solidFill>
                <a:srgbClr val="FFC000"/>
              </a:solidFill>
              <a:ea typeface="隶书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16560" y="270510"/>
            <a:ext cx="8310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b="1" dirty="0">
                <a:solidFill>
                  <a:schemeClr val="bg1"/>
                </a:solidFill>
                <a:ea typeface="隶书" pitchFamily="49" charset="-122"/>
                <a:sym typeface="+mn-ea"/>
              </a:rPr>
              <a:t>基于“四层”考查内容与“四翼”考查要求的关系，高考命题应设计以下四种类型的题目。</a:t>
            </a:r>
            <a:endParaRPr lang="zh-CN" altLang="zh-CN" b="1" dirty="0">
              <a:solidFill>
                <a:schemeClr val="bg1"/>
              </a:solidFill>
              <a:ea typeface="隶书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灯片编号占位符 4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p>
            <a:pPr marL="0" indent="0" algn="r" eaLnBrk="1" hangingPunct="1">
              <a:spcBef>
                <a:spcPct val="0"/>
              </a:spcBef>
              <a:buClrTx/>
              <a:buFontTx/>
              <a:buNone/>
            </a:pPr>
            <a:fld id="{9A0DB2DC-4C9A-4742-B13C-FB6460FD3503}" type="slidenum">
              <a:rPr lang="en-US" altLang="zh-CN" sz="1000" dirty="0"/>
            </a:fld>
            <a:endParaRPr lang="en-US" altLang="zh-CN" sz="1000" dirty="0"/>
          </a:p>
        </p:txBody>
      </p:sp>
      <p:sp>
        <p:nvSpPr>
          <p:cNvPr id="25605" name="矩形 1"/>
          <p:cNvSpPr/>
          <p:nvPr/>
        </p:nvSpPr>
        <p:spPr>
          <a:xfrm>
            <a:off x="805815" y="1350645"/>
            <a:ext cx="7603490" cy="36614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【三是应用性为主的试题】</a:t>
            </a:r>
            <a:endParaRPr lang="zh-CN" altLang="zh-CN" sz="2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zh-CN" altLang="zh-CN" sz="2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400" b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应用型强调生物学与生产生活的紧密联系，引导考生自觉的从生物学视角思考生活中的问题，综合运用所学知识，解决生活生产实践及科学探究等情境中的问题，例如依据艾滋病病毒致病的机理，对艾滋病进行预防，利用遗传学理论或基因工程技术，培育抗病抗倒伏的品种，已解决农业生产中的有关问题，面对新的任务情境，实验情景能够借鉴应用科学家的研究思路方法，提出解决方案，简要写出实验思路，预期结果和结论。</a:t>
            </a:r>
            <a:endParaRPr lang="zh-CN" sz="2400" b="1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7" name="Freeform 20"/>
          <p:cNvSpPr>
            <a:spLocks noEditPoints="1"/>
          </p:cNvSpPr>
          <p:nvPr/>
        </p:nvSpPr>
        <p:spPr bwMode="auto">
          <a:xfrm>
            <a:off x="8586470" y="74930"/>
            <a:ext cx="460375" cy="532765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68562" tIns="34281" rIns="68562" bIns="34281" numCol="1" anchor="t" anchorCtr="0" compatLnSpc="1"/>
          <a:p>
            <a:endParaRPr lang="id-ID" sz="1200">
              <a:solidFill>
                <a:srgbClr val="414455"/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1017006" y="801688"/>
            <a:ext cx="6037792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665" b="1" dirty="0">
                <a:solidFill>
                  <a:srgbClr val="FFC000"/>
                </a:solidFill>
                <a:ea typeface="隶书" pitchFamily="49" charset="-122"/>
              </a:rPr>
              <a:t>情境：</a:t>
            </a:r>
            <a:r>
              <a:rPr lang="zh-CN" altLang="zh-CN" sz="2660" b="1" dirty="0">
                <a:solidFill>
                  <a:srgbClr val="FFC000"/>
                </a:solidFill>
                <a:ea typeface="隶书" pitchFamily="49" charset="-122"/>
                <a:sym typeface="+mn-ea"/>
              </a:rPr>
              <a:t>情境在命题中的运用</a:t>
            </a:r>
            <a:endParaRPr lang="zh-CN" altLang="zh-CN" sz="2660" b="1" dirty="0">
              <a:solidFill>
                <a:srgbClr val="FFC000"/>
              </a:solidFill>
              <a:ea typeface="隶书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180" y="330200"/>
            <a:ext cx="8310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b="1" dirty="0">
                <a:solidFill>
                  <a:schemeClr val="bg1"/>
                </a:solidFill>
                <a:ea typeface="隶书" pitchFamily="49" charset="-122"/>
                <a:sym typeface="+mn-ea"/>
              </a:rPr>
              <a:t>基于“四层”考查内容与“四翼”考查要求的关系，高考命题应设计以下四种类型的题目。</a:t>
            </a:r>
            <a:endParaRPr lang="zh-CN" altLang="zh-CN" b="1" dirty="0">
              <a:solidFill>
                <a:schemeClr val="bg1"/>
              </a:solidFill>
              <a:ea typeface="隶书" pitchFamily="49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9" name="矩形 1"/>
          <p:cNvSpPr/>
          <p:nvPr/>
        </p:nvSpPr>
        <p:spPr>
          <a:xfrm>
            <a:off x="424180" y="1514475"/>
            <a:ext cx="8162925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【四是创新性为主的试题】</a:t>
            </a:r>
            <a:endParaRPr lang="zh-CN" altLang="zh-CN" sz="2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endParaRPr lang="zh-CN" altLang="zh-CN" sz="20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2400" b="1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</a:rPr>
              <a:t>创新性要求，创设新颖的问题情境，设置新颖的试题呈现方式和设问方式，使考生能在新颖情境中积极思考，完成探究性或开放性的任务，能结合所学的生物学知识，对生物学现象作出新解释，在已有知识的基础上，能够依据新证据得出新的结论或提出新的观点，能够综合运用批判性思维和创新思维等方法，创造性的提出解决生活生产实践及科学探究中实际问题的新思路，新方法。</a:t>
            </a:r>
            <a:endParaRPr lang="zh-CN" sz="2400" b="1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7" name="Freeform 20"/>
          <p:cNvSpPr>
            <a:spLocks noEditPoints="1"/>
          </p:cNvSpPr>
          <p:nvPr/>
        </p:nvSpPr>
        <p:spPr bwMode="auto">
          <a:xfrm>
            <a:off x="8586470" y="74930"/>
            <a:ext cx="460375" cy="532765"/>
          </a:xfrm>
          <a:custGeom>
            <a:avLst/>
            <a:gdLst>
              <a:gd name="T0" fmla="*/ 168 w 219"/>
              <a:gd name="T1" fmla="*/ 224 h 231"/>
              <a:gd name="T2" fmla="*/ 197 w 219"/>
              <a:gd name="T3" fmla="*/ 212 h 231"/>
              <a:gd name="T4" fmla="*/ 168 w 219"/>
              <a:gd name="T5" fmla="*/ 132 h 231"/>
              <a:gd name="T6" fmla="*/ 168 w 219"/>
              <a:gd name="T7" fmla="*/ 150 h 231"/>
              <a:gd name="T8" fmla="*/ 192 w 219"/>
              <a:gd name="T9" fmla="*/ 190 h 231"/>
              <a:gd name="T10" fmla="*/ 168 w 219"/>
              <a:gd name="T11" fmla="*/ 209 h 231"/>
              <a:gd name="T12" fmla="*/ 168 w 219"/>
              <a:gd name="T13" fmla="*/ 224 h 231"/>
              <a:gd name="T14" fmla="*/ 168 w 219"/>
              <a:gd name="T15" fmla="*/ 203 h 231"/>
              <a:gd name="T16" fmla="*/ 168 w 219"/>
              <a:gd name="T17" fmla="*/ 157 h 231"/>
              <a:gd name="T18" fmla="*/ 181 w 219"/>
              <a:gd name="T19" fmla="*/ 187 h 231"/>
              <a:gd name="T20" fmla="*/ 168 w 219"/>
              <a:gd name="T21" fmla="*/ 203 h 231"/>
              <a:gd name="T22" fmla="*/ 146 w 219"/>
              <a:gd name="T23" fmla="*/ 112 h 231"/>
              <a:gd name="T24" fmla="*/ 141 w 219"/>
              <a:gd name="T25" fmla="*/ 98 h 231"/>
              <a:gd name="T26" fmla="*/ 141 w 219"/>
              <a:gd name="T27" fmla="*/ 44 h 231"/>
              <a:gd name="T28" fmla="*/ 146 w 219"/>
              <a:gd name="T29" fmla="*/ 37 h 231"/>
              <a:gd name="T30" fmla="*/ 148 w 219"/>
              <a:gd name="T31" fmla="*/ 37 h 231"/>
              <a:gd name="T32" fmla="*/ 148 w 219"/>
              <a:gd name="T33" fmla="*/ 14 h 231"/>
              <a:gd name="T34" fmla="*/ 146 w 219"/>
              <a:gd name="T35" fmla="*/ 14 h 231"/>
              <a:gd name="T36" fmla="*/ 146 w 219"/>
              <a:gd name="T37" fmla="*/ 13 h 231"/>
              <a:gd name="T38" fmla="*/ 114 w 219"/>
              <a:gd name="T39" fmla="*/ 0 h 231"/>
              <a:gd name="T40" fmla="*/ 81 w 219"/>
              <a:gd name="T41" fmla="*/ 13 h 231"/>
              <a:gd name="T42" fmla="*/ 81 w 219"/>
              <a:gd name="T43" fmla="*/ 14 h 231"/>
              <a:gd name="T44" fmla="*/ 80 w 219"/>
              <a:gd name="T45" fmla="*/ 14 h 231"/>
              <a:gd name="T46" fmla="*/ 80 w 219"/>
              <a:gd name="T47" fmla="*/ 37 h 231"/>
              <a:gd name="T48" fmla="*/ 81 w 219"/>
              <a:gd name="T49" fmla="*/ 37 h 231"/>
              <a:gd name="T50" fmla="*/ 90 w 219"/>
              <a:gd name="T51" fmla="*/ 45 h 231"/>
              <a:gd name="T52" fmla="*/ 90 w 219"/>
              <a:gd name="T53" fmla="*/ 98 h 231"/>
              <a:gd name="T54" fmla="*/ 83 w 219"/>
              <a:gd name="T55" fmla="*/ 112 h 231"/>
              <a:gd name="T56" fmla="*/ 31 w 219"/>
              <a:gd name="T57" fmla="*/ 212 h 231"/>
              <a:gd name="T58" fmla="*/ 114 w 219"/>
              <a:gd name="T59" fmla="*/ 230 h 231"/>
              <a:gd name="T60" fmla="*/ 168 w 219"/>
              <a:gd name="T61" fmla="*/ 224 h 231"/>
              <a:gd name="T62" fmla="*/ 168 w 219"/>
              <a:gd name="T63" fmla="*/ 209 h 231"/>
              <a:gd name="T64" fmla="*/ 144 w 219"/>
              <a:gd name="T65" fmla="*/ 212 h 231"/>
              <a:gd name="T66" fmla="*/ 144 w 219"/>
              <a:gd name="T67" fmla="*/ 212 h 231"/>
              <a:gd name="T68" fmla="*/ 168 w 219"/>
              <a:gd name="T69" fmla="*/ 203 h 231"/>
              <a:gd name="T70" fmla="*/ 168 w 219"/>
              <a:gd name="T71" fmla="*/ 157 h 231"/>
              <a:gd name="T72" fmla="*/ 149 w 219"/>
              <a:gd name="T73" fmla="*/ 134 h 231"/>
              <a:gd name="T74" fmla="*/ 168 w 219"/>
              <a:gd name="T75" fmla="*/ 150 h 231"/>
              <a:gd name="T76" fmla="*/ 168 w 219"/>
              <a:gd name="T77" fmla="*/ 132 h 231"/>
              <a:gd name="T78" fmla="*/ 146 w 219"/>
              <a:gd name="T79" fmla="*/ 112 h 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19" h="231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blipFill dpi="0" rotWithShape="1">
            <a:blip r:embed="rId1" cstate="screen"/>
            <a:srcRect/>
            <a:stretch>
              <a:fillRect/>
            </a:stretch>
          </a:blipFill>
          <a:ln>
            <a:noFill/>
          </a:ln>
        </p:spPr>
        <p:txBody>
          <a:bodyPr vert="horz" wrap="square" lIns="68562" tIns="34281" rIns="68562" bIns="34281" numCol="1" anchor="t" anchorCtr="0" compatLnSpc="1"/>
          <a:p>
            <a:endParaRPr lang="id-ID" sz="1200">
              <a:solidFill>
                <a:srgbClr val="414455"/>
              </a:solidFill>
            </a:endParaRPr>
          </a:p>
        </p:txBody>
      </p:sp>
      <p:sp>
        <p:nvSpPr>
          <p:cNvPr id="3" name="矩形 4"/>
          <p:cNvSpPr/>
          <p:nvPr/>
        </p:nvSpPr>
        <p:spPr>
          <a:xfrm>
            <a:off x="1017006" y="801688"/>
            <a:ext cx="6037792" cy="501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665" b="1" dirty="0">
                <a:solidFill>
                  <a:srgbClr val="FFC000"/>
                </a:solidFill>
                <a:ea typeface="隶书" pitchFamily="49" charset="-122"/>
              </a:rPr>
              <a:t>情境：</a:t>
            </a:r>
            <a:r>
              <a:rPr lang="zh-CN" altLang="zh-CN" sz="2660" b="1" dirty="0">
                <a:solidFill>
                  <a:srgbClr val="FFC000"/>
                </a:solidFill>
                <a:ea typeface="隶书" pitchFamily="49" charset="-122"/>
                <a:sym typeface="+mn-ea"/>
              </a:rPr>
              <a:t>情境在命题中的运用</a:t>
            </a:r>
            <a:endParaRPr lang="zh-CN" altLang="zh-CN" sz="2660" b="1" dirty="0">
              <a:solidFill>
                <a:srgbClr val="FFC000"/>
              </a:solidFill>
              <a:ea typeface="隶书" pitchFamily="49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4180" y="330200"/>
            <a:ext cx="8310880" cy="3371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zh-CN" b="1" dirty="0">
                <a:solidFill>
                  <a:schemeClr val="bg1"/>
                </a:solidFill>
                <a:ea typeface="隶书" pitchFamily="49" charset="-122"/>
                <a:sym typeface="+mn-ea"/>
              </a:rPr>
              <a:t>基于“四层”考查内容与“四翼”考查要求的关系，高考命题应设计以下四种类型的题目。</a:t>
            </a:r>
            <a:endParaRPr lang="zh-CN" altLang="zh-CN" b="1" dirty="0">
              <a:solidFill>
                <a:schemeClr val="bg1"/>
              </a:solidFill>
              <a:ea typeface="隶书" pitchFamily="49" charset="-122"/>
              <a:sym typeface="+mn-ea"/>
            </a:endParaRPr>
          </a:p>
        </p:txBody>
      </p:sp>
      <p:sp>
        <p:nvSpPr>
          <p:cNvPr id="40" name="Freeform 24">
            <a:hlinkClick r:id="rId2" action="ppaction://hlinksldjump"/>
          </p:cNvPr>
          <p:cNvSpPr>
            <a:spLocks noEditPoints="1"/>
          </p:cNvSpPr>
          <p:nvPr/>
        </p:nvSpPr>
        <p:spPr bwMode="auto">
          <a:xfrm>
            <a:off x="7777480" y="4941570"/>
            <a:ext cx="304800" cy="285750"/>
          </a:xfrm>
          <a:custGeom>
            <a:avLst/>
            <a:gdLst>
              <a:gd name="T0" fmla="*/ 13 w 77"/>
              <a:gd name="T1" fmla="*/ 8 h 86"/>
              <a:gd name="T2" fmla="*/ 38 w 77"/>
              <a:gd name="T3" fmla="*/ 1 h 86"/>
              <a:gd name="T4" fmla="*/ 59 w 77"/>
              <a:gd name="T5" fmla="*/ 13 h 86"/>
              <a:gd name="T6" fmla="*/ 66 w 77"/>
              <a:gd name="T7" fmla="*/ 38 h 86"/>
              <a:gd name="T8" fmla="*/ 58 w 77"/>
              <a:gd name="T9" fmla="*/ 55 h 86"/>
              <a:gd name="T10" fmla="*/ 64 w 77"/>
              <a:gd name="T11" fmla="*/ 59 h 86"/>
              <a:gd name="T12" fmla="*/ 74 w 77"/>
              <a:gd name="T13" fmla="*/ 72 h 86"/>
              <a:gd name="T14" fmla="*/ 73 w 77"/>
              <a:gd name="T15" fmla="*/ 84 h 86"/>
              <a:gd name="T16" fmla="*/ 73 w 77"/>
              <a:gd name="T17" fmla="*/ 84 h 86"/>
              <a:gd name="T18" fmla="*/ 62 w 77"/>
              <a:gd name="T19" fmla="*/ 82 h 86"/>
              <a:gd name="T20" fmla="*/ 51 w 77"/>
              <a:gd name="T21" fmla="*/ 68 h 86"/>
              <a:gd name="T22" fmla="*/ 49 w 77"/>
              <a:gd name="T23" fmla="*/ 63 h 86"/>
              <a:gd name="T24" fmla="*/ 30 w 77"/>
              <a:gd name="T25" fmla="*/ 66 h 86"/>
              <a:gd name="T26" fmla="*/ 8 w 77"/>
              <a:gd name="T27" fmla="*/ 54 h 86"/>
              <a:gd name="T28" fmla="*/ 1 w 77"/>
              <a:gd name="T29" fmla="*/ 30 h 86"/>
              <a:gd name="T30" fmla="*/ 13 w 77"/>
              <a:gd name="T31" fmla="*/ 8 h 86"/>
              <a:gd name="T32" fmla="*/ 30 w 77"/>
              <a:gd name="T33" fmla="*/ 49 h 86"/>
              <a:gd name="T34" fmla="*/ 38 w 77"/>
              <a:gd name="T35" fmla="*/ 49 h 86"/>
              <a:gd name="T36" fmla="*/ 38 w 77"/>
              <a:gd name="T37" fmla="*/ 40 h 86"/>
              <a:gd name="T38" fmla="*/ 47 w 77"/>
              <a:gd name="T39" fmla="*/ 40 h 86"/>
              <a:gd name="T40" fmla="*/ 47 w 77"/>
              <a:gd name="T41" fmla="*/ 32 h 86"/>
              <a:gd name="T42" fmla="*/ 38 w 77"/>
              <a:gd name="T43" fmla="*/ 32 h 86"/>
              <a:gd name="T44" fmla="*/ 38 w 77"/>
              <a:gd name="T45" fmla="*/ 23 h 86"/>
              <a:gd name="T46" fmla="*/ 30 w 77"/>
              <a:gd name="T47" fmla="*/ 23 h 86"/>
              <a:gd name="T48" fmla="*/ 30 w 77"/>
              <a:gd name="T49" fmla="*/ 32 h 86"/>
              <a:gd name="T50" fmla="*/ 21 w 77"/>
              <a:gd name="T51" fmla="*/ 32 h 86"/>
              <a:gd name="T52" fmla="*/ 21 w 77"/>
              <a:gd name="T53" fmla="*/ 40 h 86"/>
              <a:gd name="T54" fmla="*/ 30 w 77"/>
              <a:gd name="T55" fmla="*/ 40 h 86"/>
              <a:gd name="T56" fmla="*/ 30 w 77"/>
              <a:gd name="T57" fmla="*/ 49 h 86"/>
              <a:gd name="T58" fmla="*/ 18 w 77"/>
              <a:gd name="T59" fmla="*/ 36 h 86"/>
              <a:gd name="T60" fmla="*/ 43 w 77"/>
              <a:gd name="T61" fmla="*/ 19 h 86"/>
              <a:gd name="T62" fmla="*/ 18 w 77"/>
              <a:gd name="T63" fmla="*/ 36 h 86"/>
              <a:gd name="T64" fmla="*/ 36 w 77"/>
              <a:gd name="T65" fmla="*/ 12 h 86"/>
              <a:gd name="T66" fmla="*/ 20 w 77"/>
              <a:gd name="T67" fmla="*/ 16 h 86"/>
              <a:gd name="T68" fmla="*/ 12 w 77"/>
              <a:gd name="T69" fmla="*/ 31 h 86"/>
              <a:gd name="T70" fmla="*/ 16 w 77"/>
              <a:gd name="T71" fmla="*/ 47 h 86"/>
              <a:gd name="T72" fmla="*/ 31 w 77"/>
              <a:gd name="T73" fmla="*/ 55 h 86"/>
              <a:gd name="T74" fmla="*/ 47 w 77"/>
              <a:gd name="T75" fmla="*/ 51 h 86"/>
              <a:gd name="T76" fmla="*/ 55 w 77"/>
              <a:gd name="T77" fmla="*/ 36 h 86"/>
              <a:gd name="T78" fmla="*/ 51 w 77"/>
              <a:gd name="T79" fmla="*/ 20 h 86"/>
              <a:gd name="T80" fmla="*/ 36 w 77"/>
              <a:gd name="T81" fmla="*/ 1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rgbClr val="458994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308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604520" y="1097280"/>
            <a:ext cx="7817485" cy="352044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FFFF00"/>
                </a:solidFill>
              </a:rPr>
              <a:t>  </a:t>
            </a:r>
            <a:r>
              <a:rPr lang="en-US" altLang="zh-CN" dirty="0" smtClean="0">
                <a:solidFill>
                  <a:schemeClr val="bg1"/>
                </a:solidFill>
              </a:rPr>
              <a:t>  </a:t>
            </a:r>
            <a:r>
              <a:rPr lang="en-US" altLang="zh-CN" sz="2200" dirty="0" smtClean="0">
                <a:solidFill>
                  <a:schemeClr val="bg1"/>
                </a:solidFill>
              </a:rPr>
              <a:t>(2020·</a:t>
            </a:r>
            <a:r>
              <a:rPr lang="zh-CN" altLang="zh-CN" sz="2200" dirty="0" smtClean="0">
                <a:solidFill>
                  <a:schemeClr val="bg1"/>
                </a:solidFill>
              </a:rPr>
              <a:t>江苏卷 </a:t>
            </a:r>
            <a:r>
              <a:rPr lang="en-US" altLang="zh-CN" sz="2200" dirty="0" smtClean="0">
                <a:solidFill>
                  <a:schemeClr val="bg1"/>
                </a:solidFill>
              </a:rPr>
              <a:t>28)</a:t>
            </a:r>
            <a:r>
              <a:rPr lang="en-US" altLang="zh-CN" sz="2200" dirty="0" smtClean="0">
                <a:solidFill>
                  <a:srgbClr val="FFFF00"/>
                </a:solidFill>
              </a:rPr>
              <a:t> </a:t>
            </a:r>
            <a:r>
              <a:rPr lang="zh-CN" altLang="zh-CN" sz="2200" dirty="0" smtClean="0">
                <a:solidFill>
                  <a:srgbClr val="FFFF00"/>
                </a:solidFill>
              </a:rPr>
              <a:t>新型冠状病毒可通过表面的刺突蛋白</a:t>
            </a:r>
            <a:r>
              <a:rPr lang="en-US" altLang="zh-CN" sz="2200" dirty="0" smtClean="0">
                <a:solidFill>
                  <a:srgbClr val="FFFF00"/>
                </a:solidFill>
              </a:rPr>
              <a:t>(S</a:t>
            </a:r>
            <a:r>
              <a:rPr lang="zh-CN" altLang="zh-CN" sz="2200" dirty="0" smtClean="0">
                <a:solidFill>
                  <a:srgbClr val="FFFF00"/>
                </a:solidFill>
              </a:rPr>
              <a:t>蛋白</a:t>
            </a:r>
            <a:r>
              <a:rPr lang="en-US" altLang="zh-CN" sz="2200" dirty="0" smtClean="0">
                <a:solidFill>
                  <a:srgbClr val="FFFF00"/>
                </a:solidFill>
              </a:rPr>
              <a:t>)</a:t>
            </a:r>
            <a:r>
              <a:rPr lang="zh-CN" altLang="zh-CN" sz="2200" dirty="0" smtClean="0">
                <a:solidFill>
                  <a:srgbClr val="FFFF00"/>
                </a:solidFill>
              </a:rPr>
              <a:t>与人呼吸道黏膜上皮细胞的</a:t>
            </a:r>
            <a:r>
              <a:rPr lang="en-US" altLang="zh-CN" sz="2200" dirty="0" smtClean="0">
                <a:solidFill>
                  <a:srgbClr val="FFFF00"/>
                </a:solidFill>
              </a:rPr>
              <a:t>ACE2</a:t>
            </a:r>
            <a:r>
              <a:rPr lang="zh-CN" altLang="zh-CN" sz="2200" dirty="0" smtClean="0">
                <a:solidFill>
                  <a:srgbClr val="FFFF00"/>
                </a:solidFill>
              </a:rPr>
              <a:t>受体结合</a:t>
            </a:r>
            <a:r>
              <a:rPr lang="en-US" altLang="zh-CN" sz="2200" dirty="0" smtClean="0">
                <a:solidFill>
                  <a:srgbClr val="FFFF00"/>
                </a:solidFill>
              </a:rPr>
              <a:t>,</a:t>
            </a:r>
            <a:r>
              <a:rPr lang="zh-CN" altLang="zh-CN" sz="2200" dirty="0" smtClean="0">
                <a:solidFill>
                  <a:srgbClr val="FFFF00"/>
                </a:solidFill>
              </a:rPr>
              <a:t>侵入人体</a:t>
            </a:r>
            <a:r>
              <a:rPr lang="en-US" altLang="zh-CN" sz="2200" dirty="0" smtClean="0">
                <a:solidFill>
                  <a:srgbClr val="FFFF00"/>
                </a:solidFill>
              </a:rPr>
              <a:t>,</a:t>
            </a:r>
            <a:r>
              <a:rPr lang="zh-CN" altLang="zh-CN" sz="2200" dirty="0" smtClean="0">
                <a:solidFill>
                  <a:srgbClr val="FFFF00"/>
                </a:solidFill>
              </a:rPr>
              <a:t>引起肺炎。图</a:t>
            </a:r>
            <a:r>
              <a:rPr lang="en-US" altLang="zh-CN" sz="2200" dirty="0" smtClean="0">
                <a:solidFill>
                  <a:srgbClr val="FFFF00"/>
                </a:solidFill>
              </a:rPr>
              <a:t>1</a:t>
            </a:r>
            <a:r>
              <a:rPr lang="zh-CN" altLang="zh-CN" sz="2200" dirty="0" smtClean="0">
                <a:solidFill>
                  <a:srgbClr val="FFFF00"/>
                </a:solidFill>
              </a:rPr>
              <a:t>为病毒侵入后</a:t>
            </a:r>
            <a:r>
              <a:rPr lang="en-US" altLang="zh-CN" sz="2200" dirty="0" smtClean="0">
                <a:solidFill>
                  <a:srgbClr val="FFFF00"/>
                </a:solidFill>
              </a:rPr>
              <a:t>,</a:t>
            </a:r>
            <a:r>
              <a:rPr lang="zh-CN" altLang="zh-CN" sz="2200" dirty="0" smtClean="0">
                <a:solidFill>
                  <a:srgbClr val="FFFF00"/>
                </a:solidFill>
              </a:rPr>
              <a:t>人体内发生的部分免疫反应示意图。单克隆抗体可阻断病毒的粘附或入侵</a:t>
            </a:r>
            <a:r>
              <a:rPr lang="en-US" altLang="zh-CN" sz="2200" dirty="0" smtClean="0">
                <a:solidFill>
                  <a:srgbClr val="FFFF00"/>
                </a:solidFill>
              </a:rPr>
              <a:t>,</a:t>
            </a:r>
            <a:r>
              <a:rPr lang="zh-CN" altLang="zh-CN" sz="2200" dirty="0" smtClean="0">
                <a:solidFill>
                  <a:srgbClr val="FFFF00"/>
                </a:solidFill>
              </a:rPr>
              <a:t>故抗体药物的研发已成为治疗新冠肺炎的研究热点之一。图</a:t>
            </a:r>
            <a:r>
              <a:rPr lang="en-US" altLang="zh-CN" sz="2200" dirty="0" smtClean="0">
                <a:solidFill>
                  <a:srgbClr val="FFFF00"/>
                </a:solidFill>
              </a:rPr>
              <a:t>2</a:t>
            </a:r>
            <a:r>
              <a:rPr lang="zh-CN" altLang="zh-CN" sz="2200" dirty="0" smtClean="0">
                <a:solidFill>
                  <a:srgbClr val="FFFF00"/>
                </a:solidFill>
              </a:rPr>
              <a:t>为筛选、制备抗</a:t>
            </a:r>
            <a:r>
              <a:rPr lang="en-US" altLang="zh-CN" sz="2200" dirty="0" smtClean="0">
                <a:solidFill>
                  <a:srgbClr val="FFFF00"/>
                </a:solidFill>
              </a:rPr>
              <a:t>S</a:t>
            </a:r>
            <a:r>
              <a:rPr lang="zh-CN" altLang="zh-CN" sz="2200" dirty="0" smtClean="0">
                <a:solidFill>
                  <a:srgbClr val="FFFF00"/>
                </a:solidFill>
              </a:rPr>
              <a:t>蛋白单克隆抗体的示意图。请据图回答下列问题。</a:t>
            </a:r>
            <a:endParaRPr lang="zh-CN" altLang="zh-CN" sz="2200" dirty="0" smtClean="0">
              <a:solidFill>
                <a:srgbClr val="FFFF00"/>
              </a:solidFill>
            </a:endParaRPr>
          </a:p>
          <a:p>
            <a:endParaRPr lang="zh-CN" altLang="zh-CN" sz="2200" dirty="0" smtClean="0">
              <a:solidFill>
                <a:srgbClr val="FFFF00"/>
              </a:solidFill>
            </a:endParaRPr>
          </a:p>
        </p:txBody>
      </p:sp>
      <p:pic>
        <p:nvPicPr>
          <p:cNvPr id="33" name="Picture 3" descr="C:\Users\ABC\Desktop\GR-010 (2).pn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 rot="19741709">
            <a:off x="8361718" y="252169"/>
            <a:ext cx="630706" cy="3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 bwMode="auto">
          <a:xfrm>
            <a:off x="223520" y="448945"/>
            <a:ext cx="8750935" cy="3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309 -0.00278 L 1.11111E-6 -2.2222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4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Freeform 20"/>
          <p:cNvSpPr>
            <a:spLocks noEditPoints="1" noChangeArrowheads="1"/>
          </p:cNvSpPr>
          <p:nvPr/>
        </p:nvSpPr>
        <p:spPr bwMode="auto">
          <a:xfrm>
            <a:off x="2291080" y="2819400"/>
            <a:ext cx="4569460" cy="1270"/>
          </a:xfrm>
          <a:custGeom>
            <a:avLst/>
            <a:gdLst>
              <a:gd name="T0" fmla="*/ 4403725 w 2879"/>
              <a:gd name="T1" fmla="*/ 0 h 635"/>
              <a:gd name="T2" fmla="*/ 4570413 w 2879"/>
              <a:gd name="T3" fmla="*/ 0 h 635"/>
              <a:gd name="T4" fmla="*/ 4235450 w 2879"/>
              <a:gd name="T5" fmla="*/ 0 h 635"/>
              <a:gd name="T6" fmla="*/ 4068763 w 2879"/>
              <a:gd name="T7" fmla="*/ 0 h 635"/>
              <a:gd name="T8" fmla="*/ 4235450 w 2879"/>
              <a:gd name="T9" fmla="*/ 0 h 635"/>
              <a:gd name="T10" fmla="*/ 3725863 w 2879"/>
              <a:gd name="T11" fmla="*/ 0 h 635"/>
              <a:gd name="T12" fmla="*/ 3892550 w 2879"/>
              <a:gd name="T13" fmla="*/ 0 h 635"/>
              <a:gd name="T14" fmla="*/ 3557588 w 2879"/>
              <a:gd name="T15" fmla="*/ 0 h 635"/>
              <a:gd name="T16" fmla="*/ 3390900 w 2879"/>
              <a:gd name="T17" fmla="*/ 0 h 635"/>
              <a:gd name="T18" fmla="*/ 3557588 w 2879"/>
              <a:gd name="T19" fmla="*/ 0 h 635"/>
              <a:gd name="T20" fmla="*/ 3046413 w 2879"/>
              <a:gd name="T21" fmla="*/ 0 h 635"/>
              <a:gd name="T22" fmla="*/ 3214688 w 2879"/>
              <a:gd name="T23" fmla="*/ 0 h 635"/>
              <a:gd name="T24" fmla="*/ 2879725 w 2879"/>
              <a:gd name="T25" fmla="*/ 0 h 635"/>
              <a:gd name="T26" fmla="*/ 2713038 w 2879"/>
              <a:gd name="T27" fmla="*/ 0 h 635"/>
              <a:gd name="T28" fmla="*/ 2879725 w 2879"/>
              <a:gd name="T29" fmla="*/ 0 h 635"/>
              <a:gd name="T30" fmla="*/ 2368550 w 2879"/>
              <a:gd name="T31" fmla="*/ 0 h 635"/>
              <a:gd name="T32" fmla="*/ 2535238 w 2879"/>
              <a:gd name="T33" fmla="*/ 0 h 635"/>
              <a:gd name="T34" fmla="*/ 2201863 w 2879"/>
              <a:gd name="T35" fmla="*/ 0 h 635"/>
              <a:gd name="T36" fmla="*/ 2035175 w 2879"/>
              <a:gd name="T37" fmla="*/ 0 h 635"/>
              <a:gd name="T38" fmla="*/ 2201863 w 2879"/>
              <a:gd name="T39" fmla="*/ 0 h 635"/>
              <a:gd name="T40" fmla="*/ 1690688 w 2879"/>
              <a:gd name="T41" fmla="*/ 0 h 635"/>
              <a:gd name="T42" fmla="*/ 1866900 w 2879"/>
              <a:gd name="T43" fmla="*/ 0 h 635"/>
              <a:gd name="T44" fmla="*/ 1524000 w 2879"/>
              <a:gd name="T45" fmla="*/ 0 h 635"/>
              <a:gd name="T46" fmla="*/ 1357313 w 2879"/>
              <a:gd name="T47" fmla="*/ 0 h 635"/>
              <a:gd name="T48" fmla="*/ 1524000 w 2879"/>
              <a:gd name="T49" fmla="*/ 0 h 635"/>
              <a:gd name="T50" fmla="*/ 1012825 w 2879"/>
              <a:gd name="T51" fmla="*/ 0 h 635"/>
              <a:gd name="T52" fmla="*/ 1189038 w 2879"/>
              <a:gd name="T53" fmla="*/ 0 h 635"/>
              <a:gd name="T54" fmla="*/ 846138 w 2879"/>
              <a:gd name="T55" fmla="*/ 0 h 635"/>
              <a:gd name="T56" fmla="*/ 677863 w 2879"/>
              <a:gd name="T57" fmla="*/ 0 h 635"/>
              <a:gd name="T58" fmla="*/ 846138 w 2879"/>
              <a:gd name="T59" fmla="*/ 0 h 635"/>
              <a:gd name="T60" fmla="*/ 334963 w 2879"/>
              <a:gd name="T61" fmla="*/ 0 h 635"/>
              <a:gd name="T62" fmla="*/ 511175 w 2879"/>
              <a:gd name="T63" fmla="*/ 0 h 635"/>
              <a:gd name="T64" fmla="*/ 166688 w 2879"/>
              <a:gd name="T65" fmla="*/ 0 h 635"/>
              <a:gd name="T66" fmla="*/ 0 w 2879"/>
              <a:gd name="T67" fmla="*/ 0 h 635"/>
              <a:gd name="T68" fmla="*/ 166688 w 2879"/>
              <a:gd name="T69" fmla="*/ 0 h 6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79"/>
              <a:gd name="T106" fmla="*/ 0 h 635"/>
              <a:gd name="T107" fmla="*/ 2879 w 2879"/>
              <a:gd name="T108" fmla="*/ 635 h 6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79" h="635">
                <a:moveTo>
                  <a:pt x="2879" y="0"/>
                </a:moveTo>
                <a:lnTo>
                  <a:pt x="2774" y="0"/>
                </a:lnTo>
                <a:lnTo>
                  <a:pt x="2879" y="0"/>
                </a:lnTo>
                <a:close/>
                <a:moveTo>
                  <a:pt x="2668" y="0"/>
                </a:moveTo>
                <a:lnTo>
                  <a:pt x="2563" y="0"/>
                </a:lnTo>
                <a:lnTo>
                  <a:pt x="2668" y="0"/>
                </a:lnTo>
                <a:close/>
                <a:moveTo>
                  <a:pt x="2452" y="0"/>
                </a:moveTo>
                <a:lnTo>
                  <a:pt x="2347" y="0"/>
                </a:lnTo>
                <a:lnTo>
                  <a:pt x="2452" y="0"/>
                </a:lnTo>
                <a:close/>
                <a:moveTo>
                  <a:pt x="2241" y="0"/>
                </a:moveTo>
                <a:lnTo>
                  <a:pt x="2136" y="0"/>
                </a:lnTo>
                <a:lnTo>
                  <a:pt x="2241" y="0"/>
                </a:lnTo>
                <a:close/>
                <a:moveTo>
                  <a:pt x="2025" y="0"/>
                </a:moveTo>
                <a:lnTo>
                  <a:pt x="1919" y="0"/>
                </a:lnTo>
                <a:lnTo>
                  <a:pt x="2025" y="0"/>
                </a:lnTo>
                <a:close/>
                <a:moveTo>
                  <a:pt x="1814" y="0"/>
                </a:moveTo>
                <a:lnTo>
                  <a:pt x="1709" y="0"/>
                </a:lnTo>
                <a:lnTo>
                  <a:pt x="1814" y="0"/>
                </a:lnTo>
                <a:close/>
                <a:moveTo>
                  <a:pt x="1597" y="0"/>
                </a:moveTo>
                <a:lnTo>
                  <a:pt x="1492" y="0"/>
                </a:lnTo>
                <a:lnTo>
                  <a:pt x="1597" y="0"/>
                </a:lnTo>
                <a:close/>
                <a:moveTo>
                  <a:pt x="1387" y="0"/>
                </a:moveTo>
                <a:lnTo>
                  <a:pt x="1282" y="0"/>
                </a:lnTo>
                <a:lnTo>
                  <a:pt x="1387" y="0"/>
                </a:lnTo>
                <a:close/>
                <a:moveTo>
                  <a:pt x="1176" y="0"/>
                </a:moveTo>
                <a:lnTo>
                  <a:pt x="1065" y="0"/>
                </a:lnTo>
                <a:lnTo>
                  <a:pt x="1176" y="0"/>
                </a:lnTo>
                <a:close/>
                <a:moveTo>
                  <a:pt x="960" y="0"/>
                </a:moveTo>
                <a:lnTo>
                  <a:pt x="855" y="0"/>
                </a:lnTo>
                <a:lnTo>
                  <a:pt x="960" y="0"/>
                </a:lnTo>
                <a:close/>
                <a:moveTo>
                  <a:pt x="749" y="0"/>
                </a:moveTo>
                <a:lnTo>
                  <a:pt x="638" y="0"/>
                </a:lnTo>
                <a:lnTo>
                  <a:pt x="749" y="0"/>
                </a:lnTo>
                <a:close/>
                <a:moveTo>
                  <a:pt x="533" y="0"/>
                </a:moveTo>
                <a:lnTo>
                  <a:pt x="427" y="0"/>
                </a:lnTo>
                <a:lnTo>
                  <a:pt x="533" y="0"/>
                </a:lnTo>
                <a:close/>
                <a:moveTo>
                  <a:pt x="322" y="0"/>
                </a:moveTo>
                <a:lnTo>
                  <a:pt x="211" y="0"/>
                </a:lnTo>
                <a:lnTo>
                  <a:pt x="322" y="0"/>
                </a:lnTo>
                <a:close/>
                <a:moveTo>
                  <a:pt x="105" y="0"/>
                </a:moveTo>
                <a:lnTo>
                  <a:pt x="0" y="0"/>
                </a:lnTo>
                <a:lnTo>
                  <a:pt x="105" y="0"/>
                </a:lnTo>
                <a:close/>
              </a:path>
            </a:pathLst>
          </a:custGeom>
          <a:solidFill>
            <a:srgbClr val="B3B3B3"/>
          </a:solidFill>
          <a:ln w="9525" cmpd="sng">
            <a:noFill/>
            <a:bevel/>
          </a:ln>
        </p:spPr>
        <p:txBody>
          <a:bodyPr/>
          <a:lstStyle/>
          <a:p>
            <a:endParaRPr lang="zh-CN" altLang="en-US" sz="1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Freeform 21"/>
          <p:cNvSpPr>
            <a:spLocks noEditPoints="1" noChangeArrowheads="1"/>
          </p:cNvSpPr>
          <p:nvPr/>
        </p:nvSpPr>
        <p:spPr bwMode="auto">
          <a:xfrm>
            <a:off x="2291080" y="2819400"/>
            <a:ext cx="4569460" cy="1270"/>
          </a:xfrm>
          <a:custGeom>
            <a:avLst/>
            <a:gdLst>
              <a:gd name="T0" fmla="*/ 4403725 w 2879"/>
              <a:gd name="T1" fmla="*/ 0 h 635"/>
              <a:gd name="T2" fmla="*/ 4570413 w 2879"/>
              <a:gd name="T3" fmla="*/ 0 h 635"/>
              <a:gd name="T4" fmla="*/ 4235450 w 2879"/>
              <a:gd name="T5" fmla="*/ 0 h 635"/>
              <a:gd name="T6" fmla="*/ 4068763 w 2879"/>
              <a:gd name="T7" fmla="*/ 0 h 635"/>
              <a:gd name="T8" fmla="*/ 4235450 w 2879"/>
              <a:gd name="T9" fmla="*/ 0 h 635"/>
              <a:gd name="T10" fmla="*/ 3725863 w 2879"/>
              <a:gd name="T11" fmla="*/ 0 h 635"/>
              <a:gd name="T12" fmla="*/ 3892550 w 2879"/>
              <a:gd name="T13" fmla="*/ 0 h 635"/>
              <a:gd name="T14" fmla="*/ 3557588 w 2879"/>
              <a:gd name="T15" fmla="*/ 0 h 635"/>
              <a:gd name="T16" fmla="*/ 3390900 w 2879"/>
              <a:gd name="T17" fmla="*/ 0 h 635"/>
              <a:gd name="T18" fmla="*/ 3557588 w 2879"/>
              <a:gd name="T19" fmla="*/ 0 h 635"/>
              <a:gd name="T20" fmla="*/ 3046413 w 2879"/>
              <a:gd name="T21" fmla="*/ 0 h 635"/>
              <a:gd name="T22" fmla="*/ 3214688 w 2879"/>
              <a:gd name="T23" fmla="*/ 0 h 635"/>
              <a:gd name="T24" fmla="*/ 2879725 w 2879"/>
              <a:gd name="T25" fmla="*/ 0 h 635"/>
              <a:gd name="T26" fmla="*/ 2713038 w 2879"/>
              <a:gd name="T27" fmla="*/ 0 h 635"/>
              <a:gd name="T28" fmla="*/ 2879725 w 2879"/>
              <a:gd name="T29" fmla="*/ 0 h 635"/>
              <a:gd name="T30" fmla="*/ 2368550 w 2879"/>
              <a:gd name="T31" fmla="*/ 0 h 635"/>
              <a:gd name="T32" fmla="*/ 2535238 w 2879"/>
              <a:gd name="T33" fmla="*/ 0 h 635"/>
              <a:gd name="T34" fmla="*/ 2201863 w 2879"/>
              <a:gd name="T35" fmla="*/ 0 h 635"/>
              <a:gd name="T36" fmla="*/ 2035175 w 2879"/>
              <a:gd name="T37" fmla="*/ 0 h 635"/>
              <a:gd name="T38" fmla="*/ 2201863 w 2879"/>
              <a:gd name="T39" fmla="*/ 0 h 635"/>
              <a:gd name="T40" fmla="*/ 1690688 w 2879"/>
              <a:gd name="T41" fmla="*/ 0 h 635"/>
              <a:gd name="T42" fmla="*/ 1866900 w 2879"/>
              <a:gd name="T43" fmla="*/ 0 h 635"/>
              <a:gd name="T44" fmla="*/ 1524000 w 2879"/>
              <a:gd name="T45" fmla="*/ 0 h 635"/>
              <a:gd name="T46" fmla="*/ 1357313 w 2879"/>
              <a:gd name="T47" fmla="*/ 0 h 635"/>
              <a:gd name="T48" fmla="*/ 1524000 w 2879"/>
              <a:gd name="T49" fmla="*/ 0 h 635"/>
              <a:gd name="T50" fmla="*/ 1012825 w 2879"/>
              <a:gd name="T51" fmla="*/ 0 h 635"/>
              <a:gd name="T52" fmla="*/ 1189038 w 2879"/>
              <a:gd name="T53" fmla="*/ 0 h 635"/>
              <a:gd name="T54" fmla="*/ 846138 w 2879"/>
              <a:gd name="T55" fmla="*/ 0 h 635"/>
              <a:gd name="T56" fmla="*/ 677863 w 2879"/>
              <a:gd name="T57" fmla="*/ 0 h 635"/>
              <a:gd name="T58" fmla="*/ 846138 w 2879"/>
              <a:gd name="T59" fmla="*/ 0 h 635"/>
              <a:gd name="T60" fmla="*/ 334963 w 2879"/>
              <a:gd name="T61" fmla="*/ 0 h 635"/>
              <a:gd name="T62" fmla="*/ 511175 w 2879"/>
              <a:gd name="T63" fmla="*/ 0 h 635"/>
              <a:gd name="T64" fmla="*/ 166688 w 2879"/>
              <a:gd name="T65" fmla="*/ 0 h 635"/>
              <a:gd name="T66" fmla="*/ 0 w 2879"/>
              <a:gd name="T67" fmla="*/ 0 h 635"/>
              <a:gd name="T68" fmla="*/ 166688 w 2879"/>
              <a:gd name="T69" fmla="*/ 0 h 63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2879"/>
              <a:gd name="T106" fmla="*/ 0 h 635"/>
              <a:gd name="T107" fmla="*/ 2879 w 2879"/>
              <a:gd name="T108" fmla="*/ 635 h 63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2879" h="635">
                <a:moveTo>
                  <a:pt x="2879" y="0"/>
                </a:moveTo>
                <a:lnTo>
                  <a:pt x="2774" y="0"/>
                </a:lnTo>
                <a:lnTo>
                  <a:pt x="2879" y="0"/>
                </a:lnTo>
                <a:moveTo>
                  <a:pt x="2668" y="0"/>
                </a:moveTo>
                <a:lnTo>
                  <a:pt x="2563" y="0"/>
                </a:lnTo>
                <a:lnTo>
                  <a:pt x="2668" y="0"/>
                </a:lnTo>
                <a:moveTo>
                  <a:pt x="2452" y="0"/>
                </a:moveTo>
                <a:lnTo>
                  <a:pt x="2347" y="0"/>
                </a:lnTo>
                <a:lnTo>
                  <a:pt x="2452" y="0"/>
                </a:lnTo>
                <a:moveTo>
                  <a:pt x="2241" y="0"/>
                </a:moveTo>
                <a:lnTo>
                  <a:pt x="2136" y="0"/>
                </a:lnTo>
                <a:lnTo>
                  <a:pt x="2241" y="0"/>
                </a:lnTo>
                <a:moveTo>
                  <a:pt x="2025" y="0"/>
                </a:moveTo>
                <a:lnTo>
                  <a:pt x="1919" y="0"/>
                </a:lnTo>
                <a:lnTo>
                  <a:pt x="2025" y="0"/>
                </a:lnTo>
                <a:moveTo>
                  <a:pt x="1814" y="0"/>
                </a:moveTo>
                <a:lnTo>
                  <a:pt x="1709" y="0"/>
                </a:lnTo>
                <a:lnTo>
                  <a:pt x="1814" y="0"/>
                </a:lnTo>
                <a:moveTo>
                  <a:pt x="1597" y="0"/>
                </a:moveTo>
                <a:lnTo>
                  <a:pt x="1492" y="0"/>
                </a:lnTo>
                <a:lnTo>
                  <a:pt x="1597" y="0"/>
                </a:lnTo>
                <a:moveTo>
                  <a:pt x="1387" y="0"/>
                </a:moveTo>
                <a:lnTo>
                  <a:pt x="1282" y="0"/>
                </a:lnTo>
                <a:lnTo>
                  <a:pt x="1387" y="0"/>
                </a:lnTo>
                <a:moveTo>
                  <a:pt x="1176" y="0"/>
                </a:moveTo>
                <a:lnTo>
                  <a:pt x="1065" y="0"/>
                </a:lnTo>
                <a:lnTo>
                  <a:pt x="1176" y="0"/>
                </a:lnTo>
                <a:moveTo>
                  <a:pt x="960" y="0"/>
                </a:moveTo>
                <a:lnTo>
                  <a:pt x="855" y="0"/>
                </a:lnTo>
                <a:lnTo>
                  <a:pt x="960" y="0"/>
                </a:lnTo>
                <a:moveTo>
                  <a:pt x="749" y="0"/>
                </a:moveTo>
                <a:lnTo>
                  <a:pt x="638" y="0"/>
                </a:lnTo>
                <a:lnTo>
                  <a:pt x="749" y="0"/>
                </a:lnTo>
                <a:moveTo>
                  <a:pt x="533" y="0"/>
                </a:moveTo>
                <a:lnTo>
                  <a:pt x="427" y="0"/>
                </a:lnTo>
                <a:lnTo>
                  <a:pt x="533" y="0"/>
                </a:lnTo>
                <a:moveTo>
                  <a:pt x="322" y="0"/>
                </a:moveTo>
                <a:lnTo>
                  <a:pt x="211" y="0"/>
                </a:lnTo>
                <a:lnTo>
                  <a:pt x="322" y="0"/>
                </a:lnTo>
                <a:moveTo>
                  <a:pt x="105" y="0"/>
                </a:moveTo>
                <a:lnTo>
                  <a:pt x="0" y="0"/>
                </a:lnTo>
                <a:lnTo>
                  <a:pt x="105" y="0"/>
                </a:lnTo>
              </a:path>
            </a:pathLst>
          </a:custGeom>
          <a:noFill/>
          <a:ln w="9525" cmpd="sng">
            <a:noFill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8" name="直接连接符 222"/>
          <p:cNvSpPr>
            <a:spLocks noChangeShapeType="1"/>
          </p:cNvSpPr>
          <p:nvPr/>
        </p:nvSpPr>
        <p:spPr bwMode="auto">
          <a:xfrm>
            <a:off x="1283335" y="5233035"/>
            <a:ext cx="6408420" cy="1270"/>
          </a:xfrm>
          <a:prstGeom prst="line">
            <a:avLst/>
          </a:prstGeom>
          <a:noFill/>
          <a:ln w="9525">
            <a:solidFill>
              <a:schemeClr val="accent3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 rot="0">
            <a:off x="2435225" y="2687320"/>
            <a:ext cx="760095" cy="2545715"/>
            <a:chOff x="2712987" y="2022291"/>
            <a:chExt cx="760412" cy="2247900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9" name="矩形 4"/>
            <p:cNvSpPr>
              <a:spLocks noChangeArrowheads="1"/>
            </p:cNvSpPr>
            <p:nvPr/>
          </p:nvSpPr>
          <p:spPr bwMode="auto">
            <a:xfrm>
              <a:off x="2712987" y="2022291"/>
              <a:ext cx="760412" cy="2247900"/>
            </a:xfrm>
            <a:prstGeom prst="rect">
              <a:avLst/>
            </a:prstGeom>
            <a:grpFill/>
            <a:ln w="31750">
              <a:noFill/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zh-CN" sz="1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147" name="TextBox 232"/>
            <p:cNvSpPr>
              <a:spLocks noChangeArrowheads="1"/>
            </p:cNvSpPr>
            <p:nvPr/>
          </p:nvSpPr>
          <p:spPr bwMode="auto">
            <a:xfrm>
              <a:off x="2877130" y="2359344"/>
              <a:ext cx="431800" cy="116740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二轮复习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rot="0">
            <a:off x="1693545" y="3204210"/>
            <a:ext cx="760095" cy="2009140"/>
            <a:chOff x="3525787" y="2943041"/>
            <a:chExt cx="760412" cy="13271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1" name="矩形 226"/>
            <p:cNvSpPr>
              <a:spLocks noChangeArrowheads="1"/>
            </p:cNvSpPr>
            <p:nvPr/>
          </p:nvSpPr>
          <p:spPr bwMode="auto">
            <a:xfrm>
              <a:off x="3525787" y="2943041"/>
              <a:ext cx="760412" cy="1327150"/>
            </a:xfrm>
            <a:prstGeom prst="rect">
              <a:avLst/>
            </a:prstGeom>
            <a:grpFill/>
            <a:ln w="31750">
              <a:noFill/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zh-CN" sz="1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8" name="TextBox 233"/>
            <p:cNvSpPr>
              <a:spLocks noChangeArrowheads="1"/>
            </p:cNvSpPr>
            <p:nvPr/>
          </p:nvSpPr>
          <p:spPr bwMode="auto">
            <a:xfrm>
              <a:off x="3711524" y="3016623"/>
              <a:ext cx="433388" cy="87330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一轮复习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rot="0">
            <a:off x="3185795" y="2135505"/>
            <a:ext cx="758825" cy="3098800"/>
            <a:chOff x="5435549" y="1600016"/>
            <a:chExt cx="758825" cy="26701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3" name="矩形 228"/>
            <p:cNvSpPr>
              <a:spLocks noChangeArrowheads="1"/>
            </p:cNvSpPr>
            <p:nvPr/>
          </p:nvSpPr>
          <p:spPr bwMode="auto">
            <a:xfrm>
              <a:off x="5435549" y="1600016"/>
              <a:ext cx="758825" cy="2670175"/>
            </a:xfrm>
            <a:prstGeom prst="rect">
              <a:avLst/>
            </a:prstGeom>
            <a:grpFill/>
            <a:ln w="31750">
              <a:noFill/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zh-CN" sz="1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9" name="TextBox 234"/>
            <p:cNvSpPr>
              <a:spLocks noChangeArrowheads="1"/>
            </p:cNvSpPr>
            <p:nvPr/>
          </p:nvSpPr>
          <p:spPr bwMode="auto">
            <a:xfrm>
              <a:off x="5598733" y="1854502"/>
              <a:ext cx="433388" cy="193478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三轮复习</a:t>
              </a:r>
              <a:r>
                <a:rPr lang="en-US" altLang="zh-CN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+</a:t>
              </a:r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模练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 rot="0">
            <a:off x="939800" y="3800475"/>
            <a:ext cx="758825" cy="1402715"/>
            <a:chOff x="6248349" y="3463741"/>
            <a:chExt cx="758825" cy="80645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5" name="矩形 230"/>
            <p:cNvSpPr>
              <a:spLocks noChangeArrowheads="1"/>
            </p:cNvSpPr>
            <p:nvPr/>
          </p:nvSpPr>
          <p:spPr bwMode="auto">
            <a:xfrm>
              <a:off x="6248349" y="3463741"/>
              <a:ext cx="758825" cy="806450"/>
            </a:xfrm>
            <a:prstGeom prst="rect">
              <a:avLst/>
            </a:prstGeom>
            <a:grpFill/>
            <a:ln w="31750">
              <a:noFill/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zh-CN" sz="1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46" name="TextBox 682"/>
            <p:cNvSpPr>
              <a:spLocks noChangeArrowheads="1"/>
            </p:cNvSpPr>
            <p:nvPr/>
          </p:nvSpPr>
          <p:spPr bwMode="auto">
            <a:xfrm>
              <a:off x="6409026" y="3668105"/>
              <a:ext cx="436994" cy="40632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中等线简体" panose="03000509000000000000" pitchFamily="65" charset="-122"/>
                </a:rPr>
                <a:t>新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中等线简体" panose="03000509000000000000" pitchFamily="65" charset="-122"/>
              </a:endParaRPr>
            </a:p>
            <a:p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中等线简体" panose="03000509000000000000" pitchFamily="65" charset="-122"/>
                </a:rPr>
                <a:t>课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中等线简体" panose="03000509000000000000" pitchFamily="65" charset="-122"/>
              </a:endParaRPr>
            </a:p>
          </p:txBody>
        </p:sp>
      </p:grpSp>
      <p:sp>
        <p:nvSpPr>
          <p:cNvPr id="151" name="任意多边形 6"/>
          <p:cNvSpPr>
            <a:spLocks noChangeArrowheads="1"/>
          </p:cNvSpPr>
          <p:nvPr/>
        </p:nvSpPr>
        <p:spPr bwMode="auto">
          <a:xfrm>
            <a:off x="5931535" y="3039745"/>
            <a:ext cx="1974215" cy="317500"/>
          </a:xfrm>
          <a:custGeom>
            <a:avLst/>
            <a:gdLst>
              <a:gd name="T0" fmla="*/ 1974850 w 2451100"/>
              <a:gd name="T1" fmla="*/ 0 h 317500"/>
              <a:gd name="T2" fmla="*/ 501387 w 2451100"/>
              <a:gd name="T3" fmla="*/ 0 h 317500"/>
              <a:gd name="T4" fmla="*/ 0 w 2451100"/>
              <a:gd name="T5" fmla="*/ 317500 h 317500"/>
              <a:gd name="T6" fmla="*/ 0 60000 65536"/>
              <a:gd name="T7" fmla="*/ 0 60000 65536"/>
              <a:gd name="T8" fmla="*/ 0 60000 65536"/>
              <a:gd name="T9" fmla="*/ 0 w 2451100"/>
              <a:gd name="T10" fmla="*/ 0 h 317500"/>
              <a:gd name="T11" fmla="*/ 2451100 w 2451100"/>
              <a:gd name="T12" fmla="*/ 317500 h 317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1100" h="317500">
                <a:moveTo>
                  <a:pt x="2451100" y="0"/>
                </a:moveTo>
                <a:lnTo>
                  <a:pt x="622300" y="0"/>
                </a:lnTo>
                <a:lnTo>
                  <a:pt x="0" y="317500"/>
                </a:lnTo>
              </a:path>
            </a:pathLst>
          </a:custGeom>
          <a:noFill/>
          <a:ln w="9525" cap="flat" cmpd="sng">
            <a:noFill/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" name="任意多边形 239"/>
          <p:cNvSpPr>
            <a:spLocks noChangeArrowheads="1"/>
          </p:cNvSpPr>
          <p:nvPr/>
        </p:nvSpPr>
        <p:spPr bwMode="auto">
          <a:xfrm>
            <a:off x="3185795" y="3039745"/>
            <a:ext cx="1814195" cy="317500"/>
          </a:xfrm>
          <a:custGeom>
            <a:avLst/>
            <a:gdLst>
              <a:gd name="T0" fmla="*/ 1814513 w 2451100"/>
              <a:gd name="T1" fmla="*/ 0 h 317500"/>
              <a:gd name="T2" fmla="*/ 460679 w 2451100"/>
              <a:gd name="T3" fmla="*/ 0 h 317500"/>
              <a:gd name="T4" fmla="*/ 0 w 2451100"/>
              <a:gd name="T5" fmla="*/ 317500 h 317500"/>
              <a:gd name="T6" fmla="*/ 0 60000 65536"/>
              <a:gd name="T7" fmla="*/ 0 60000 65536"/>
              <a:gd name="T8" fmla="*/ 0 60000 65536"/>
              <a:gd name="T9" fmla="*/ 0 w 2451100"/>
              <a:gd name="T10" fmla="*/ 0 h 317500"/>
              <a:gd name="T11" fmla="*/ 2451100 w 2451100"/>
              <a:gd name="T12" fmla="*/ 317500 h 3175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51100" h="317500">
                <a:moveTo>
                  <a:pt x="2451100" y="0"/>
                </a:moveTo>
                <a:lnTo>
                  <a:pt x="622300" y="0"/>
                </a:lnTo>
                <a:lnTo>
                  <a:pt x="0" y="317500"/>
                </a:lnTo>
              </a:path>
            </a:pathLst>
          </a:custGeom>
          <a:noFill/>
          <a:ln w="9525" cap="flat" cmpd="sng">
            <a:noFill/>
            <a:prstDash val="solid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 sz="180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 rot="0">
            <a:off x="5558790" y="2657475"/>
            <a:ext cx="760095" cy="2545715"/>
            <a:chOff x="2712987" y="2022291"/>
            <a:chExt cx="760412" cy="2247900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8" name="矩形 4"/>
            <p:cNvSpPr>
              <a:spLocks noChangeArrowheads="1"/>
            </p:cNvSpPr>
            <p:nvPr/>
          </p:nvSpPr>
          <p:spPr bwMode="auto">
            <a:xfrm>
              <a:off x="2712987" y="2022291"/>
              <a:ext cx="760412" cy="2247900"/>
            </a:xfrm>
            <a:prstGeom prst="rect">
              <a:avLst/>
            </a:prstGeom>
            <a:grpFill/>
            <a:ln w="31750">
              <a:noFill/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zh-CN" sz="1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charset="0"/>
              </a:endParaRPr>
            </a:p>
          </p:txBody>
        </p:sp>
        <p:sp>
          <p:nvSpPr>
            <p:cNvPr id="9" name="TextBox 232"/>
            <p:cNvSpPr>
              <a:spLocks noChangeArrowheads="1"/>
            </p:cNvSpPr>
            <p:nvPr/>
          </p:nvSpPr>
          <p:spPr bwMode="auto">
            <a:xfrm>
              <a:off x="2877130" y="2359344"/>
              <a:ext cx="431800" cy="116740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对号入座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 rot="0">
            <a:off x="6318885" y="3204210"/>
            <a:ext cx="760095" cy="2009140"/>
            <a:chOff x="3525787" y="2943041"/>
            <a:chExt cx="760412" cy="132715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1" name="矩形 226"/>
            <p:cNvSpPr>
              <a:spLocks noChangeArrowheads="1"/>
            </p:cNvSpPr>
            <p:nvPr/>
          </p:nvSpPr>
          <p:spPr bwMode="auto">
            <a:xfrm>
              <a:off x="3525787" y="2943041"/>
              <a:ext cx="760412" cy="1327150"/>
            </a:xfrm>
            <a:prstGeom prst="rect">
              <a:avLst/>
            </a:prstGeom>
            <a:grpFill/>
            <a:ln w="31750">
              <a:noFill/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zh-CN" sz="1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TextBox 233"/>
            <p:cNvSpPr>
              <a:spLocks noChangeArrowheads="1"/>
            </p:cNvSpPr>
            <p:nvPr/>
          </p:nvSpPr>
          <p:spPr bwMode="auto">
            <a:xfrm>
              <a:off x="3711524" y="3016623"/>
              <a:ext cx="433388" cy="87330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总结提炼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0">
            <a:off x="4799965" y="2114550"/>
            <a:ext cx="758825" cy="3098800"/>
            <a:chOff x="5435549" y="1600016"/>
            <a:chExt cx="758825" cy="2670175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4" name="矩形 228"/>
            <p:cNvSpPr>
              <a:spLocks noChangeArrowheads="1"/>
            </p:cNvSpPr>
            <p:nvPr/>
          </p:nvSpPr>
          <p:spPr bwMode="auto">
            <a:xfrm>
              <a:off x="5435549" y="1600016"/>
              <a:ext cx="758825" cy="2670175"/>
            </a:xfrm>
            <a:prstGeom prst="rect">
              <a:avLst/>
            </a:prstGeom>
            <a:grpFill/>
            <a:ln w="31750">
              <a:noFill/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zh-CN" sz="1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5" name="TextBox 234"/>
            <p:cNvSpPr>
              <a:spLocks noChangeArrowheads="1"/>
            </p:cNvSpPr>
            <p:nvPr/>
          </p:nvSpPr>
          <p:spPr bwMode="auto">
            <a:xfrm>
              <a:off x="5598098" y="2143406"/>
              <a:ext cx="433388" cy="1139202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阅读理解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 rot="0">
            <a:off x="7078980" y="3800475"/>
            <a:ext cx="758825" cy="1402715"/>
            <a:chOff x="6248349" y="3463741"/>
            <a:chExt cx="758825" cy="80645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7" name="矩形 230"/>
            <p:cNvSpPr>
              <a:spLocks noChangeArrowheads="1"/>
            </p:cNvSpPr>
            <p:nvPr/>
          </p:nvSpPr>
          <p:spPr bwMode="auto">
            <a:xfrm>
              <a:off x="6248349" y="3463741"/>
              <a:ext cx="758825" cy="806450"/>
            </a:xfrm>
            <a:prstGeom prst="rect">
              <a:avLst/>
            </a:prstGeom>
            <a:grpFill/>
            <a:ln w="31750">
              <a:noFill/>
            </a:ln>
            <a:effectLst>
              <a:outerShdw blurRad="254000" dist="1016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62" tIns="34281" rIns="68562" bIns="34281" rtlCol="0" anchor="ctr"/>
            <a:lstStyle/>
            <a:p>
              <a:pPr algn="ctr"/>
              <a:endParaRPr lang="zh-CN" altLang="zh-CN" sz="180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TextBox 682"/>
            <p:cNvSpPr>
              <a:spLocks noChangeArrowheads="1"/>
            </p:cNvSpPr>
            <p:nvPr/>
          </p:nvSpPr>
          <p:spPr bwMode="auto">
            <a:xfrm>
              <a:off x="6409026" y="3668105"/>
              <a:ext cx="436994" cy="40632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000" b="1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中等线简体" panose="03000509000000000000" pitchFamily="65" charset="-122"/>
                </a:rPr>
                <a:t>作答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中等线简体" panose="03000509000000000000" pitchFamily="65" charset="-122"/>
              </a:endParaRPr>
            </a:p>
          </p:txBody>
        </p:sp>
      </p:grpSp>
      <p:sp>
        <p:nvSpPr>
          <p:cNvPr id="3084" name="文本框 22"/>
          <p:cNvSpPr>
            <a:spLocks noChangeArrowheads="1"/>
          </p:cNvSpPr>
          <p:nvPr/>
        </p:nvSpPr>
        <p:spPr bwMode="auto">
          <a:xfrm>
            <a:off x="3620770" y="783590"/>
            <a:ext cx="1778635" cy="7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p>
            <a:r>
              <a:rPr lang="zh-CN" altLang="en-US" sz="4400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得  分！</a:t>
            </a:r>
            <a:endParaRPr lang="zh-CN" altLang="en-US" sz="4400" b="1" dirty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2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2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2000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组合 43"/>
          <p:cNvGrpSpPr/>
          <p:nvPr/>
        </p:nvGrpSpPr>
        <p:grpSpPr>
          <a:xfrm>
            <a:off x="2911985" y="834938"/>
            <a:ext cx="3117814" cy="3117814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5" name="同心圆 44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68" name="TextBox 67"/>
          <p:cNvSpPr txBox="1"/>
          <p:nvPr/>
        </p:nvSpPr>
        <p:spPr>
          <a:xfrm>
            <a:off x="2994313" y="1677113"/>
            <a:ext cx="32435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方正姚体" pitchFamily="2" charset="-122"/>
                <a:ea typeface="方正姚体" pitchFamily="2" charset="-122"/>
              </a:rPr>
              <a:t>谢谢大家！</a:t>
            </a:r>
            <a:endParaRPr lang="zh-CN" altLang="en-US" sz="4800" b="1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3261013" y="2640060"/>
            <a:ext cx="2535347" cy="0"/>
          </a:xfrm>
          <a:prstGeom prst="line">
            <a:avLst/>
          </a:prstGeom>
          <a:noFill/>
          <a:ln w="28575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92" name="椭圆 91"/>
          <p:cNvSpPr/>
          <p:nvPr/>
        </p:nvSpPr>
        <p:spPr>
          <a:xfrm rot="10498052">
            <a:off x="2066382" y="3991494"/>
            <a:ext cx="469824" cy="469824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 rot="10498052">
            <a:off x="2694179" y="4538571"/>
            <a:ext cx="190499" cy="190499"/>
          </a:xfrm>
          <a:prstGeom prst="ellipse">
            <a:avLst/>
          </a:prstGeom>
          <a:solidFill>
            <a:schemeClr val="accent5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2540522" y="3521485"/>
            <a:ext cx="704922" cy="704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97" name="同心圆 9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8" name="椭圆 9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587658" y="3600533"/>
            <a:ext cx="258763" cy="2587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0" name="同心圆 9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1" name="椭圆 100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131791" y="4292489"/>
            <a:ext cx="258763" cy="2587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3" name="同心圆 10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4" name="椭圆 103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5" name="椭圆 104"/>
          <p:cNvSpPr/>
          <p:nvPr/>
        </p:nvSpPr>
        <p:spPr>
          <a:xfrm rot="10498052">
            <a:off x="2287732" y="3402045"/>
            <a:ext cx="190499" cy="190499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1736067" y="4449919"/>
            <a:ext cx="367803" cy="36780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7" name="同心圆 10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8" name="椭圆 10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9" name="椭圆 108"/>
          <p:cNvSpPr/>
          <p:nvPr/>
        </p:nvSpPr>
        <p:spPr>
          <a:xfrm rot="10498052">
            <a:off x="1436927" y="4131875"/>
            <a:ext cx="253048" cy="253048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3581173" y="4111744"/>
            <a:ext cx="258763" cy="2587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1" name="同心圆 11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2" name="椭圆 11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3" name="椭圆 112"/>
          <p:cNvSpPr/>
          <p:nvPr/>
        </p:nvSpPr>
        <p:spPr>
          <a:xfrm rot="10498052">
            <a:off x="3740311" y="4610121"/>
            <a:ext cx="160292" cy="160292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4" name="椭圆 113"/>
          <p:cNvSpPr/>
          <p:nvPr/>
        </p:nvSpPr>
        <p:spPr>
          <a:xfrm rot="10498052">
            <a:off x="1065358" y="4671047"/>
            <a:ext cx="190499" cy="190499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5" name="椭圆 114"/>
          <p:cNvSpPr/>
          <p:nvPr/>
        </p:nvSpPr>
        <p:spPr>
          <a:xfrm rot="10498052">
            <a:off x="6162132" y="4016523"/>
            <a:ext cx="469824" cy="469824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6" name="椭圆 115"/>
          <p:cNvSpPr/>
          <p:nvPr/>
        </p:nvSpPr>
        <p:spPr>
          <a:xfrm rot="10498052">
            <a:off x="6789929" y="4563599"/>
            <a:ext cx="190499" cy="190499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7" name="组合 116"/>
          <p:cNvGrpSpPr/>
          <p:nvPr/>
        </p:nvGrpSpPr>
        <p:grpSpPr>
          <a:xfrm>
            <a:off x="6636272" y="3546513"/>
            <a:ext cx="704922" cy="70492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18" name="同心圆 11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9" name="椭圆 11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5683408" y="3625561"/>
            <a:ext cx="258763" cy="2587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1" name="同心圆 1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2" name="椭圆 1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3" name="组合 122"/>
          <p:cNvGrpSpPr/>
          <p:nvPr/>
        </p:nvGrpSpPr>
        <p:grpSpPr>
          <a:xfrm>
            <a:off x="7227541" y="4317518"/>
            <a:ext cx="258763" cy="2587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4" name="同心圆 12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5" name="椭圆 12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26" name="椭圆 125"/>
          <p:cNvSpPr/>
          <p:nvPr/>
        </p:nvSpPr>
        <p:spPr>
          <a:xfrm rot="10498052">
            <a:off x="6383482" y="3427073"/>
            <a:ext cx="190499" cy="190499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27" name="组合 126"/>
          <p:cNvGrpSpPr/>
          <p:nvPr/>
        </p:nvGrpSpPr>
        <p:grpSpPr>
          <a:xfrm>
            <a:off x="5831817" y="4474948"/>
            <a:ext cx="367803" cy="36780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28" name="同心圆 12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9" name="椭圆 128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0" name="椭圆 129"/>
          <p:cNvSpPr/>
          <p:nvPr/>
        </p:nvSpPr>
        <p:spPr>
          <a:xfrm rot="10498052">
            <a:off x="5532677" y="4156903"/>
            <a:ext cx="253048" cy="253048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31" name="组合 130"/>
          <p:cNvGrpSpPr/>
          <p:nvPr/>
        </p:nvGrpSpPr>
        <p:grpSpPr>
          <a:xfrm>
            <a:off x="7676923" y="4136773"/>
            <a:ext cx="258763" cy="25876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32" name="同心圆 13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3" name="椭圆 132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5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34" name="椭圆 133"/>
          <p:cNvSpPr/>
          <p:nvPr/>
        </p:nvSpPr>
        <p:spPr>
          <a:xfrm rot="10498052">
            <a:off x="7836061" y="4635149"/>
            <a:ext cx="160292" cy="160292"/>
          </a:xfrm>
          <a:prstGeom prst="ellipse">
            <a:avLst/>
          </a:prstGeom>
          <a:solidFill>
            <a:srgbClr val="4F81BD">
              <a:lumMod val="50000"/>
            </a:srgbClr>
          </a:solidFill>
          <a:ln w="25400" cap="flat" cmpd="sng" algn="ctr">
            <a:solidFill>
              <a:srgbClr val="1F497D"/>
            </a:solidFill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5" name="椭圆 134"/>
          <p:cNvSpPr/>
          <p:nvPr/>
        </p:nvSpPr>
        <p:spPr>
          <a:xfrm rot="10498052">
            <a:off x="5161108" y="4696075"/>
            <a:ext cx="190499" cy="190499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5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TextBox 67"/>
          <p:cNvSpPr txBox="1"/>
          <p:nvPr/>
        </p:nvSpPr>
        <p:spPr>
          <a:xfrm>
            <a:off x="3442623" y="2948383"/>
            <a:ext cx="21767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400" b="1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2020</a:t>
            </a:r>
            <a:r>
              <a:rPr lang="zh-CN" altLang="en-US" sz="2400" b="1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年</a:t>
            </a:r>
            <a:r>
              <a:rPr lang="en-US" altLang="zh-CN" sz="2400" b="1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2400" b="1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月</a:t>
            </a:r>
            <a:r>
              <a:rPr lang="en-US" altLang="zh-CN" sz="2400" b="1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11</a:t>
            </a:r>
            <a:r>
              <a:rPr lang="zh-CN" altLang="en-US" sz="2400" b="1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日</a:t>
            </a:r>
            <a:endParaRPr lang="zh-CN" altLang="en-US" sz="2400" b="1" dirty="0">
              <a:solidFill>
                <a:srgbClr val="00206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630" y="3180080"/>
            <a:ext cx="8329930" cy="17335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465" y="525145"/>
            <a:ext cx="3838575" cy="2495550"/>
          </a:xfrm>
          <a:prstGeom prst="rect">
            <a:avLst/>
          </a:prstGeom>
        </p:spPr>
      </p:pic>
      <p:sp>
        <p:nvSpPr>
          <p:cNvPr id="44" name="Freeform 28">
            <a:hlinkClick r:id="rId3" action="ppaction://hlinksldjump"/>
          </p:cNvPr>
          <p:cNvSpPr>
            <a:spLocks noEditPoints="1"/>
          </p:cNvSpPr>
          <p:nvPr/>
        </p:nvSpPr>
        <p:spPr bwMode="auto">
          <a:xfrm>
            <a:off x="8377172" y="5141133"/>
            <a:ext cx="247470" cy="258617"/>
          </a:xfrm>
          <a:custGeom>
            <a:avLst/>
            <a:gdLst>
              <a:gd name="T0" fmla="*/ 81 w 94"/>
              <a:gd name="T1" fmla="*/ 57 h 98"/>
              <a:gd name="T2" fmla="*/ 81 w 94"/>
              <a:gd name="T3" fmla="*/ 95 h 98"/>
              <a:gd name="T4" fmla="*/ 81 w 94"/>
              <a:gd name="T5" fmla="*/ 98 h 98"/>
              <a:gd name="T6" fmla="*/ 78 w 94"/>
              <a:gd name="T7" fmla="*/ 98 h 98"/>
              <a:gd name="T8" fmla="*/ 67 w 94"/>
              <a:gd name="T9" fmla="*/ 98 h 98"/>
              <a:gd name="T10" fmla="*/ 67 w 94"/>
              <a:gd name="T11" fmla="*/ 68 h 98"/>
              <a:gd name="T12" fmla="*/ 62 w 94"/>
              <a:gd name="T13" fmla="*/ 64 h 98"/>
              <a:gd name="T14" fmla="*/ 49 w 94"/>
              <a:gd name="T15" fmla="*/ 64 h 98"/>
              <a:gd name="T16" fmla="*/ 45 w 94"/>
              <a:gd name="T17" fmla="*/ 68 h 98"/>
              <a:gd name="T18" fmla="*/ 45 w 94"/>
              <a:gd name="T19" fmla="*/ 98 h 98"/>
              <a:gd name="T20" fmla="*/ 15 w 94"/>
              <a:gd name="T21" fmla="*/ 98 h 98"/>
              <a:gd name="T22" fmla="*/ 12 w 94"/>
              <a:gd name="T23" fmla="*/ 98 h 98"/>
              <a:gd name="T24" fmla="*/ 12 w 94"/>
              <a:gd name="T25" fmla="*/ 95 h 98"/>
              <a:gd name="T26" fmla="*/ 12 w 94"/>
              <a:gd name="T27" fmla="*/ 57 h 98"/>
              <a:gd name="T28" fmla="*/ 3 w 94"/>
              <a:gd name="T29" fmla="*/ 57 h 98"/>
              <a:gd name="T30" fmla="*/ 0 w 94"/>
              <a:gd name="T31" fmla="*/ 50 h 98"/>
              <a:gd name="T32" fmla="*/ 44 w 94"/>
              <a:gd name="T33" fmla="*/ 3 h 98"/>
              <a:gd name="T34" fmla="*/ 47 w 94"/>
              <a:gd name="T35" fmla="*/ 0 h 98"/>
              <a:gd name="T36" fmla="*/ 50 w 94"/>
              <a:gd name="T37" fmla="*/ 3 h 98"/>
              <a:gd name="T38" fmla="*/ 94 w 94"/>
              <a:gd name="T39" fmla="*/ 50 h 98"/>
              <a:gd name="T40" fmla="*/ 90 w 94"/>
              <a:gd name="T41" fmla="*/ 57 h 98"/>
              <a:gd name="T42" fmla="*/ 81 w 94"/>
              <a:gd name="T43" fmla="*/ 57 h 98"/>
              <a:gd name="T44" fmla="*/ 74 w 94"/>
              <a:gd name="T45" fmla="*/ 8 h 98"/>
              <a:gd name="T46" fmla="*/ 77 w 94"/>
              <a:gd name="T47" fmla="*/ 8 h 98"/>
              <a:gd name="T48" fmla="*/ 77 w 94"/>
              <a:gd name="T49" fmla="*/ 2 h 98"/>
              <a:gd name="T50" fmla="*/ 61 w 94"/>
              <a:gd name="T51" fmla="*/ 2 h 98"/>
              <a:gd name="T52" fmla="*/ 61 w 94"/>
              <a:gd name="T53" fmla="*/ 8 h 98"/>
              <a:gd name="T54" fmla="*/ 64 w 94"/>
              <a:gd name="T55" fmla="*/ 8 h 98"/>
              <a:gd name="T56" fmla="*/ 64 w 94"/>
              <a:gd name="T57" fmla="*/ 13 h 98"/>
              <a:gd name="T58" fmla="*/ 74 w 94"/>
              <a:gd name="T59" fmla="*/ 25 h 98"/>
              <a:gd name="T60" fmla="*/ 74 w 94"/>
              <a:gd name="T61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rgbClr val="458994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606425" y="278130"/>
            <a:ext cx="7931150" cy="11988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solidFill>
                  <a:schemeClr val="bg1"/>
                </a:solidFill>
                <a:latin typeface="NEU-H5-S92" charset="0"/>
                <a:cs typeface="方正书宋_GBK" charset="0"/>
              </a:rPr>
              <a:t>6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.</a:t>
            </a:r>
            <a:r>
              <a:rPr lang="en-US" sz="2400" b="1">
                <a:solidFill>
                  <a:schemeClr val="bg1"/>
                </a:solidFill>
                <a:latin typeface="方正楷体_GBK" charset="0"/>
                <a:cs typeface="方正书宋_GBK" charset="0"/>
              </a:rPr>
              <a:t>(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2020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NEU-B6-S92" charset="0"/>
              </a:rPr>
              <a:t>·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浙江卷</a:t>
            </a:r>
            <a:r>
              <a:rPr lang="en-US" sz="2400" b="1">
                <a:solidFill>
                  <a:schemeClr val="bg1"/>
                </a:solidFill>
                <a:latin typeface="方正楷体_GBK" charset="0"/>
                <a:cs typeface="方正书宋_GBK" charset="0"/>
              </a:rPr>
              <a:t>)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酶抑制剂分竞争性抑制剂和非竞争性抑制剂两种。两种抑制剂的作用特点如图甲所示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,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图乙表示相应的反应速率。下列有关叙述不正确的是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(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　　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)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。</a:t>
            </a:r>
            <a:endParaRPr lang="zh-CN" altLang="en-US" sz="2400" b="1">
              <a:solidFill>
                <a:schemeClr val="bg1"/>
              </a:solidFill>
              <a:cs typeface="方正书宋_GBK" charset="0"/>
            </a:endParaRPr>
          </a:p>
        </p:txBody>
      </p:sp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348740" y="1718310"/>
            <a:ext cx="3437255" cy="20085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/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53355" y="1762125"/>
            <a:ext cx="2217420" cy="1920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752475" y="3912235"/>
            <a:ext cx="737362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A.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曲线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a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表示没有酶抑制剂存在时的作用效果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B.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曲线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a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、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b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反应速率不再增加是受酶浓度的限制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C.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曲线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c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表示在竞争性抑制剂作用下酶的活性降低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D.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非竞争性抑制剂与该酶结合后能改变其空间结构</a:t>
            </a:r>
            <a:endParaRPr lang="zh-CN" altLang="en-US" sz="2400" b="1">
              <a:solidFill>
                <a:schemeClr val="bg1"/>
              </a:solidFill>
              <a:cs typeface="方正书宋_GBK" charset="0"/>
            </a:endParaRPr>
          </a:p>
        </p:txBody>
      </p:sp>
      <p:sp>
        <p:nvSpPr>
          <p:cNvPr id="44" name="Freeform 28">
            <a:hlinkClick r:id="rId5" action="ppaction://hlinksldjump"/>
          </p:cNvPr>
          <p:cNvSpPr>
            <a:spLocks noEditPoints="1"/>
          </p:cNvSpPr>
          <p:nvPr/>
        </p:nvSpPr>
        <p:spPr bwMode="auto">
          <a:xfrm>
            <a:off x="8333357" y="4980478"/>
            <a:ext cx="247470" cy="258617"/>
          </a:xfrm>
          <a:custGeom>
            <a:avLst/>
            <a:gdLst>
              <a:gd name="T0" fmla="*/ 81 w 94"/>
              <a:gd name="T1" fmla="*/ 57 h 98"/>
              <a:gd name="T2" fmla="*/ 81 w 94"/>
              <a:gd name="T3" fmla="*/ 95 h 98"/>
              <a:gd name="T4" fmla="*/ 81 w 94"/>
              <a:gd name="T5" fmla="*/ 98 h 98"/>
              <a:gd name="T6" fmla="*/ 78 w 94"/>
              <a:gd name="T7" fmla="*/ 98 h 98"/>
              <a:gd name="T8" fmla="*/ 67 w 94"/>
              <a:gd name="T9" fmla="*/ 98 h 98"/>
              <a:gd name="T10" fmla="*/ 67 w 94"/>
              <a:gd name="T11" fmla="*/ 68 h 98"/>
              <a:gd name="T12" fmla="*/ 62 w 94"/>
              <a:gd name="T13" fmla="*/ 64 h 98"/>
              <a:gd name="T14" fmla="*/ 49 w 94"/>
              <a:gd name="T15" fmla="*/ 64 h 98"/>
              <a:gd name="T16" fmla="*/ 45 w 94"/>
              <a:gd name="T17" fmla="*/ 68 h 98"/>
              <a:gd name="T18" fmla="*/ 45 w 94"/>
              <a:gd name="T19" fmla="*/ 98 h 98"/>
              <a:gd name="T20" fmla="*/ 15 w 94"/>
              <a:gd name="T21" fmla="*/ 98 h 98"/>
              <a:gd name="T22" fmla="*/ 12 w 94"/>
              <a:gd name="T23" fmla="*/ 98 h 98"/>
              <a:gd name="T24" fmla="*/ 12 w 94"/>
              <a:gd name="T25" fmla="*/ 95 h 98"/>
              <a:gd name="T26" fmla="*/ 12 w 94"/>
              <a:gd name="T27" fmla="*/ 57 h 98"/>
              <a:gd name="T28" fmla="*/ 3 w 94"/>
              <a:gd name="T29" fmla="*/ 57 h 98"/>
              <a:gd name="T30" fmla="*/ 0 w 94"/>
              <a:gd name="T31" fmla="*/ 50 h 98"/>
              <a:gd name="T32" fmla="*/ 44 w 94"/>
              <a:gd name="T33" fmla="*/ 3 h 98"/>
              <a:gd name="T34" fmla="*/ 47 w 94"/>
              <a:gd name="T35" fmla="*/ 0 h 98"/>
              <a:gd name="T36" fmla="*/ 50 w 94"/>
              <a:gd name="T37" fmla="*/ 3 h 98"/>
              <a:gd name="T38" fmla="*/ 94 w 94"/>
              <a:gd name="T39" fmla="*/ 50 h 98"/>
              <a:gd name="T40" fmla="*/ 90 w 94"/>
              <a:gd name="T41" fmla="*/ 57 h 98"/>
              <a:gd name="T42" fmla="*/ 81 w 94"/>
              <a:gd name="T43" fmla="*/ 57 h 98"/>
              <a:gd name="T44" fmla="*/ 74 w 94"/>
              <a:gd name="T45" fmla="*/ 8 h 98"/>
              <a:gd name="T46" fmla="*/ 77 w 94"/>
              <a:gd name="T47" fmla="*/ 8 h 98"/>
              <a:gd name="T48" fmla="*/ 77 w 94"/>
              <a:gd name="T49" fmla="*/ 2 h 98"/>
              <a:gd name="T50" fmla="*/ 61 w 94"/>
              <a:gd name="T51" fmla="*/ 2 h 98"/>
              <a:gd name="T52" fmla="*/ 61 w 94"/>
              <a:gd name="T53" fmla="*/ 8 h 98"/>
              <a:gd name="T54" fmla="*/ 64 w 94"/>
              <a:gd name="T55" fmla="*/ 8 h 98"/>
              <a:gd name="T56" fmla="*/ 64 w 94"/>
              <a:gd name="T57" fmla="*/ 13 h 98"/>
              <a:gd name="T58" fmla="*/ 74 w 94"/>
              <a:gd name="T59" fmla="*/ 25 h 98"/>
              <a:gd name="T60" fmla="*/ 74 w 94"/>
              <a:gd name="T61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rgbClr val="458994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295" y="1358265"/>
            <a:ext cx="8427720" cy="2809875"/>
          </a:xfrm>
          <a:prstGeom prst="rect">
            <a:avLst/>
          </a:prstGeom>
        </p:spPr>
      </p:pic>
      <p:sp>
        <p:nvSpPr>
          <p:cNvPr id="44" name="Freeform 28">
            <a:hlinkClick r:id="rId2" action="ppaction://hlinksldjump"/>
          </p:cNvPr>
          <p:cNvSpPr>
            <a:spLocks noEditPoints="1"/>
          </p:cNvSpPr>
          <p:nvPr/>
        </p:nvSpPr>
        <p:spPr bwMode="auto">
          <a:xfrm>
            <a:off x="8333357" y="4980478"/>
            <a:ext cx="247470" cy="258617"/>
          </a:xfrm>
          <a:custGeom>
            <a:avLst/>
            <a:gdLst>
              <a:gd name="T0" fmla="*/ 81 w 94"/>
              <a:gd name="T1" fmla="*/ 57 h 98"/>
              <a:gd name="T2" fmla="*/ 81 w 94"/>
              <a:gd name="T3" fmla="*/ 95 h 98"/>
              <a:gd name="T4" fmla="*/ 81 w 94"/>
              <a:gd name="T5" fmla="*/ 98 h 98"/>
              <a:gd name="T6" fmla="*/ 78 w 94"/>
              <a:gd name="T7" fmla="*/ 98 h 98"/>
              <a:gd name="T8" fmla="*/ 67 w 94"/>
              <a:gd name="T9" fmla="*/ 98 h 98"/>
              <a:gd name="T10" fmla="*/ 67 w 94"/>
              <a:gd name="T11" fmla="*/ 68 h 98"/>
              <a:gd name="T12" fmla="*/ 62 w 94"/>
              <a:gd name="T13" fmla="*/ 64 h 98"/>
              <a:gd name="T14" fmla="*/ 49 w 94"/>
              <a:gd name="T15" fmla="*/ 64 h 98"/>
              <a:gd name="T16" fmla="*/ 45 w 94"/>
              <a:gd name="T17" fmla="*/ 68 h 98"/>
              <a:gd name="T18" fmla="*/ 45 w 94"/>
              <a:gd name="T19" fmla="*/ 98 h 98"/>
              <a:gd name="T20" fmla="*/ 15 w 94"/>
              <a:gd name="T21" fmla="*/ 98 h 98"/>
              <a:gd name="T22" fmla="*/ 12 w 94"/>
              <a:gd name="T23" fmla="*/ 98 h 98"/>
              <a:gd name="T24" fmla="*/ 12 w 94"/>
              <a:gd name="T25" fmla="*/ 95 h 98"/>
              <a:gd name="T26" fmla="*/ 12 w 94"/>
              <a:gd name="T27" fmla="*/ 57 h 98"/>
              <a:gd name="T28" fmla="*/ 3 w 94"/>
              <a:gd name="T29" fmla="*/ 57 h 98"/>
              <a:gd name="T30" fmla="*/ 0 w 94"/>
              <a:gd name="T31" fmla="*/ 50 h 98"/>
              <a:gd name="T32" fmla="*/ 44 w 94"/>
              <a:gd name="T33" fmla="*/ 3 h 98"/>
              <a:gd name="T34" fmla="*/ 47 w 94"/>
              <a:gd name="T35" fmla="*/ 0 h 98"/>
              <a:gd name="T36" fmla="*/ 50 w 94"/>
              <a:gd name="T37" fmla="*/ 3 h 98"/>
              <a:gd name="T38" fmla="*/ 94 w 94"/>
              <a:gd name="T39" fmla="*/ 50 h 98"/>
              <a:gd name="T40" fmla="*/ 90 w 94"/>
              <a:gd name="T41" fmla="*/ 57 h 98"/>
              <a:gd name="T42" fmla="*/ 81 w 94"/>
              <a:gd name="T43" fmla="*/ 57 h 98"/>
              <a:gd name="T44" fmla="*/ 74 w 94"/>
              <a:gd name="T45" fmla="*/ 8 h 98"/>
              <a:gd name="T46" fmla="*/ 77 w 94"/>
              <a:gd name="T47" fmla="*/ 8 h 98"/>
              <a:gd name="T48" fmla="*/ 77 w 94"/>
              <a:gd name="T49" fmla="*/ 2 h 98"/>
              <a:gd name="T50" fmla="*/ 61 w 94"/>
              <a:gd name="T51" fmla="*/ 2 h 98"/>
              <a:gd name="T52" fmla="*/ 61 w 94"/>
              <a:gd name="T53" fmla="*/ 8 h 98"/>
              <a:gd name="T54" fmla="*/ 64 w 94"/>
              <a:gd name="T55" fmla="*/ 8 h 98"/>
              <a:gd name="T56" fmla="*/ 64 w 94"/>
              <a:gd name="T57" fmla="*/ 13 h 98"/>
              <a:gd name="T58" fmla="*/ 74 w 94"/>
              <a:gd name="T59" fmla="*/ 25 h 98"/>
              <a:gd name="T60" fmla="*/ 74 w 94"/>
              <a:gd name="T61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rgbClr val="458994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lstStyle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659130" y="307975"/>
            <a:ext cx="811911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400" b="1">
                <a:solidFill>
                  <a:schemeClr val="bg1"/>
                </a:solidFill>
                <a:latin typeface="方正楷体_GBK" charset="0"/>
                <a:cs typeface="方正书宋_GBK" charset="0"/>
              </a:rPr>
              <a:t>(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2020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NEU-B6-S92" charset="0"/>
              </a:rPr>
              <a:t>·</a:t>
            </a:r>
            <a:r>
              <a:rPr lang="zh-CN" sz="2400" b="1">
                <a:solidFill>
                  <a:schemeClr val="bg1"/>
                </a:solidFill>
                <a:cs typeface="方正楷体_GBK" charset="0"/>
              </a:rPr>
              <a:t>天津一模</a:t>
            </a:r>
            <a:r>
              <a:rPr lang="en-US" sz="2400" b="1">
                <a:solidFill>
                  <a:schemeClr val="bg1"/>
                </a:solidFill>
                <a:latin typeface="方正楷体_GBK" charset="0"/>
                <a:cs typeface="方正书宋_GBK" charset="0"/>
              </a:rPr>
              <a:t>)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亨廷顿舞蹈症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(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HD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)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患者是由显性基因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H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序列中的三个核苷酸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(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CAG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)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发生多次重复所致。下图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1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表示某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HD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家系图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,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图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2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表示图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1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中的每个个体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CAG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重复序列扩增后的电泳结果。据图分析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,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下列说法正确的是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(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　　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)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。</a:t>
            </a:r>
            <a:endParaRPr lang="zh-CN" altLang="en-US" sz="2400" b="1">
              <a:solidFill>
                <a:schemeClr val="bg1"/>
              </a:solidFill>
              <a:cs typeface="方正书宋_GBK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788035" y="1982470"/>
            <a:ext cx="4015105" cy="18865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2032000" y="2418715"/>
            <a:ext cx="5080000" cy="3987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sz="1000" b="0">
                <a:solidFill>
                  <a:srgbClr val="000000"/>
                </a:solidFill>
                <a:latin typeface="NEU-BZ-S92" charset="0"/>
                <a:cs typeface="方正书宋_GBK" charset="0"/>
              </a:rPr>
              <a:t> 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4943475" y="1982470"/>
            <a:ext cx="3010535" cy="18872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529590" y="3975735"/>
            <a:ext cx="82486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 algn="l"/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A.H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基因位于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X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染色体上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,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该病是一种单基因遗传病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B.H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基因中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CAG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重复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25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次就可以引起个体发病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C.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与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Ⅰ</a:t>
            </a:r>
            <a:r>
              <a:rPr lang="en-US" sz="2400" b="1" baseline="-25000">
                <a:solidFill>
                  <a:schemeClr val="bg1"/>
                </a:solidFill>
                <a:latin typeface="NEU-BZ-S92" charset="0"/>
                <a:cs typeface="方正书宋_GBK" charset="0"/>
              </a:rPr>
              <a:t>1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比较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,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Ⅱ</a:t>
            </a:r>
            <a:r>
              <a:rPr lang="en-US" sz="2400" b="1" baseline="-25000">
                <a:solidFill>
                  <a:schemeClr val="bg1"/>
                </a:solidFill>
                <a:latin typeface="NEU-BZ-S92" charset="0"/>
                <a:cs typeface="方正书宋_GBK" charset="0"/>
              </a:rPr>
              <a:t>1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未患病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,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说明是否发病可能与年龄有关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D.Ⅰ</a:t>
            </a:r>
            <a:r>
              <a:rPr lang="en-US" sz="2400" b="1" baseline="-25000">
                <a:solidFill>
                  <a:schemeClr val="bg1"/>
                </a:solidFill>
                <a:latin typeface="NEU-BZ-S92" charset="0"/>
                <a:cs typeface="方正书宋_GBK" charset="0"/>
              </a:rPr>
              <a:t>1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产生配子时</a:t>
            </a:r>
            <a:r>
              <a:rPr lang="en-US" sz="2400" b="1">
                <a:solidFill>
                  <a:schemeClr val="bg1"/>
                </a:solidFill>
                <a:latin typeface="方正书宋_GBK" charset="0"/>
                <a:cs typeface="方正书宋_GBK" charset="0"/>
              </a:rPr>
              <a:t>,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H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基因中</a:t>
            </a:r>
            <a:r>
              <a:rPr lang="en-US" sz="2400" b="1">
                <a:solidFill>
                  <a:schemeClr val="bg1"/>
                </a:solidFill>
                <a:latin typeface="NEU-BZ-S92" charset="0"/>
                <a:cs typeface="方正书宋_GBK" charset="0"/>
              </a:rPr>
              <a:t>CAG</a:t>
            </a:r>
            <a:r>
              <a:rPr lang="zh-CN" sz="2400" b="1">
                <a:solidFill>
                  <a:schemeClr val="bg1"/>
                </a:solidFill>
                <a:cs typeface="方正书宋_GBK" charset="0"/>
              </a:rPr>
              <a:t>的重复次数会增加</a:t>
            </a:r>
            <a:endParaRPr lang="zh-CN" altLang="en-US" sz="2400" b="1">
              <a:solidFill>
                <a:schemeClr val="bg1"/>
              </a:solidFill>
              <a:cs typeface="方正书宋_GBK" charset="0"/>
            </a:endParaRPr>
          </a:p>
        </p:txBody>
      </p:sp>
      <p:sp>
        <p:nvSpPr>
          <p:cNvPr id="44" name="Freeform 28">
            <a:hlinkClick r:id="rId3" action="ppaction://hlinksldjump"/>
          </p:cNvPr>
          <p:cNvSpPr>
            <a:spLocks noEditPoints="1"/>
          </p:cNvSpPr>
          <p:nvPr/>
        </p:nvSpPr>
        <p:spPr bwMode="auto">
          <a:xfrm>
            <a:off x="8340342" y="5088428"/>
            <a:ext cx="247470" cy="258617"/>
          </a:xfrm>
          <a:custGeom>
            <a:avLst/>
            <a:gdLst>
              <a:gd name="T0" fmla="*/ 81 w 94"/>
              <a:gd name="T1" fmla="*/ 57 h 98"/>
              <a:gd name="T2" fmla="*/ 81 w 94"/>
              <a:gd name="T3" fmla="*/ 95 h 98"/>
              <a:gd name="T4" fmla="*/ 81 w 94"/>
              <a:gd name="T5" fmla="*/ 98 h 98"/>
              <a:gd name="T6" fmla="*/ 78 w 94"/>
              <a:gd name="T7" fmla="*/ 98 h 98"/>
              <a:gd name="T8" fmla="*/ 67 w 94"/>
              <a:gd name="T9" fmla="*/ 98 h 98"/>
              <a:gd name="T10" fmla="*/ 67 w 94"/>
              <a:gd name="T11" fmla="*/ 68 h 98"/>
              <a:gd name="T12" fmla="*/ 62 w 94"/>
              <a:gd name="T13" fmla="*/ 64 h 98"/>
              <a:gd name="T14" fmla="*/ 49 w 94"/>
              <a:gd name="T15" fmla="*/ 64 h 98"/>
              <a:gd name="T16" fmla="*/ 45 w 94"/>
              <a:gd name="T17" fmla="*/ 68 h 98"/>
              <a:gd name="T18" fmla="*/ 45 w 94"/>
              <a:gd name="T19" fmla="*/ 98 h 98"/>
              <a:gd name="T20" fmla="*/ 15 w 94"/>
              <a:gd name="T21" fmla="*/ 98 h 98"/>
              <a:gd name="T22" fmla="*/ 12 w 94"/>
              <a:gd name="T23" fmla="*/ 98 h 98"/>
              <a:gd name="T24" fmla="*/ 12 w 94"/>
              <a:gd name="T25" fmla="*/ 95 h 98"/>
              <a:gd name="T26" fmla="*/ 12 w 94"/>
              <a:gd name="T27" fmla="*/ 57 h 98"/>
              <a:gd name="T28" fmla="*/ 3 w 94"/>
              <a:gd name="T29" fmla="*/ 57 h 98"/>
              <a:gd name="T30" fmla="*/ 0 w 94"/>
              <a:gd name="T31" fmla="*/ 50 h 98"/>
              <a:gd name="T32" fmla="*/ 44 w 94"/>
              <a:gd name="T33" fmla="*/ 3 h 98"/>
              <a:gd name="T34" fmla="*/ 47 w 94"/>
              <a:gd name="T35" fmla="*/ 0 h 98"/>
              <a:gd name="T36" fmla="*/ 50 w 94"/>
              <a:gd name="T37" fmla="*/ 3 h 98"/>
              <a:gd name="T38" fmla="*/ 94 w 94"/>
              <a:gd name="T39" fmla="*/ 50 h 98"/>
              <a:gd name="T40" fmla="*/ 90 w 94"/>
              <a:gd name="T41" fmla="*/ 57 h 98"/>
              <a:gd name="T42" fmla="*/ 81 w 94"/>
              <a:gd name="T43" fmla="*/ 57 h 98"/>
              <a:gd name="T44" fmla="*/ 74 w 94"/>
              <a:gd name="T45" fmla="*/ 8 h 98"/>
              <a:gd name="T46" fmla="*/ 77 w 94"/>
              <a:gd name="T47" fmla="*/ 8 h 98"/>
              <a:gd name="T48" fmla="*/ 77 w 94"/>
              <a:gd name="T49" fmla="*/ 2 h 98"/>
              <a:gd name="T50" fmla="*/ 61 w 94"/>
              <a:gd name="T51" fmla="*/ 2 h 98"/>
              <a:gd name="T52" fmla="*/ 61 w 94"/>
              <a:gd name="T53" fmla="*/ 8 h 98"/>
              <a:gd name="T54" fmla="*/ 64 w 94"/>
              <a:gd name="T55" fmla="*/ 8 h 98"/>
              <a:gd name="T56" fmla="*/ 64 w 94"/>
              <a:gd name="T57" fmla="*/ 13 h 98"/>
              <a:gd name="T58" fmla="*/ 74 w 94"/>
              <a:gd name="T59" fmla="*/ 25 h 98"/>
              <a:gd name="T60" fmla="*/ 74 w 94"/>
              <a:gd name="T61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4" h="98">
                <a:moveTo>
                  <a:pt x="81" y="57"/>
                </a:moveTo>
                <a:cubicBezTo>
                  <a:pt x="81" y="95"/>
                  <a:pt x="81" y="95"/>
                  <a:pt x="81" y="95"/>
                </a:cubicBezTo>
                <a:cubicBezTo>
                  <a:pt x="81" y="98"/>
                  <a:pt x="81" y="98"/>
                  <a:pt x="81" y="98"/>
                </a:cubicBezTo>
                <a:cubicBezTo>
                  <a:pt x="78" y="98"/>
                  <a:pt x="78" y="98"/>
                  <a:pt x="78" y="98"/>
                </a:cubicBezTo>
                <a:cubicBezTo>
                  <a:pt x="67" y="98"/>
                  <a:pt x="67" y="98"/>
                  <a:pt x="67" y="98"/>
                </a:cubicBezTo>
                <a:cubicBezTo>
                  <a:pt x="67" y="68"/>
                  <a:pt x="67" y="68"/>
                  <a:pt x="67" y="68"/>
                </a:cubicBezTo>
                <a:cubicBezTo>
                  <a:pt x="67" y="66"/>
                  <a:pt x="65" y="64"/>
                  <a:pt x="62" y="64"/>
                </a:cubicBez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5" y="66"/>
                  <a:pt x="45" y="68"/>
                </a:cubicBezTo>
                <a:cubicBezTo>
                  <a:pt x="45" y="98"/>
                  <a:pt x="45" y="98"/>
                  <a:pt x="45" y="98"/>
                </a:cubicBezTo>
                <a:cubicBezTo>
                  <a:pt x="15" y="98"/>
                  <a:pt x="15" y="98"/>
                  <a:pt x="15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2" y="57"/>
                  <a:pt x="12" y="57"/>
                  <a:pt x="12" y="57"/>
                </a:cubicBezTo>
                <a:cubicBezTo>
                  <a:pt x="3" y="57"/>
                  <a:pt x="3" y="57"/>
                  <a:pt x="3" y="57"/>
                </a:cubicBezTo>
                <a:cubicBezTo>
                  <a:pt x="0" y="50"/>
                  <a:pt x="0" y="50"/>
                  <a:pt x="0" y="50"/>
                </a:cubicBezTo>
                <a:cubicBezTo>
                  <a:pt x="44" y="3"/>
                  <a:pt x="44" y="3"/>
                  <a:pt x="44" y="3"/>
                </a:cubicBezTo>
                <a:cubicBezTo>
                  <a:pt x="47" y="0"/>
                  <a:pt x="47" y="0"/>
                  <a:pt x="47" y="0"/>
                </a:cubicBezTo>
                <a:cubicBezTo>
                  <a:pt x="50" y="3"/>
                  <a:pt x="50" y="3"/>
                  <a:pt x="50" y="3"/>
                </a:cubicBezTo>
                <a:cubicBezTo>
                  <a:pt x="94" y="50"/>
                  <a:pt x="94" y="50"/>
                  <a:pt x="94" y="50"/>
                </a:cubicBezTo>
                <a:cubicBezTo>
                  <a:pt x="90" y="57"/>
                  <a:pt x="90" y="57"/>
                  <a:pt x="90" y="57"/>
                </a:cubicBezTo>
                <a:cubicBezTo>
                  <a:pt x="81" y="57"/>
                  <a:pt x="81" y="57"/>
                  <a:pt x="81" y="57"/>
                </a:cubicBezTo>
                <a:close/>
                <a:moveTo>
                  <a:pt x="74" y="8"/>
                </a:moveTo>
                <a:cubicBezTo>
                  <a:pt x="77" y="8"/>
                  <a:pt x="77" y="8"/>
                  <a:pt x="77" y="8"/>
                </a:cubicBezTo>
                <a:cubicBezTo>
                  <a:pt x="77" y="2"/>
                  <a:pt x="77" y="2"/>
                  <a:pt x="77" y="2"/>
                </a:cubicBezTo>
                <a:cubicBezTo>
                  <a:pt x="61" y="2"/>
                  <a:pt x="61" y="2"/>
                  <a:pt x="61" y="2"/>
                </a:cubicBezTo>
                <a:cubicBezTo>
                  <a:pt x="61" y="8"/>
                  <a:pt x="61" y="8"/>
                  <a:pt x="61" y="8"/>
                </a:cubicBezTo>
                <a:cubicBezTo>
                  <a:pt x="64" y="8"/>
                  <a:pt x="64" y="8"/>
                  <a:pt x="64" y="8"/>
                </a:cubicBezTo>
                <a:cubicBezTo>
                  <a:pt x="64" y="13"/>
                  <a:pt x="64" y="13"/>
                  <a:pt x="64" y="13"/>
                </a:cubicBezTo>
                <a:cubicBezTo>
                  <a:pt x="74" y="25"/>
                  <a:pt x="74" y="25"/>
                  <a:pt x="74" y="25"/>
                </a:cubicBezTo>
                <a:lnTo>
                  <a:pt x="74" y="8"/>
                </a:lnTo>
                <a:close/>
              </a:path>
            </a:pathLst>
          </a:custGeom>
          <a:solidFill>
            <a:srgbClr val="458994"/>
          </a:solidFill>
          <a:ln>
            <a:noFill/>
          </a:ln>
        </p:spPr>
        <p:txBody>
          <a:bodyPr vert="horz" wrap="square" lIns="68577" tIns="34289" rIns="68577" bIns="34289" numCol="1" anchor="t" anchorCtr="0" compatLnSpc="1"/>
          <a:p>
            <a:pPr marL="0" marR="0" lvl="0" indent="0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3448" y="-43507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图片 4" descr="http://www.moe.gov.cn/jyb_xwfb/gzdt_gzdt/s5987/202001/W0202001074690749838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935" y="1149985"/>
            <a:ext cx="3611245" cy="32753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TextBox 1"/>
          <p:cNvSpPr txBox="1"/>
          <p:nvPr/>
        </p:nvSpPr>
        <p:spPr>
          <a:xfrm>
            <a:off x="253365" y="375920"/>
            <a:ext cx="88360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2800" b="1" dirty="0">
                <a:solidFill>
                  <a:srgbClr val="FFC000"/>
                </a:solidFill>
                <a:ea typeface="隶书" pitchFamily="49" charset="-122"/>
              </a:rPr>
              <a:t>高考评价体系由“一核”“四层”“四翼”组成</a:t>
            </a:r>
            <a:endParaRPr lang="zh-CN" altLang="zh-CN" sz="2800" b="1" dirty="0">
              <a:solidFill>
                <a:srgbClr val="FFC000"/>
              </a:solidFill>
              <a:ea typeface="隶书" pitchFamily="49" charset="-122"/>
            </a:endParaRPr>
          </a:p>
        </p:txBody>
      </p:sp>
      <p:sp>
        <p:nvSpPr>
          <p:cNvPr id="23556" name="矩形 4"/>
          <p:cNvSpPr/>
          <p:nvPr/>
        </p:nvSpPr>
        <p:spPr>
          <a:xfrm>
            <a:off x="949643" y="4500245"/>
            <a:ext cx="72453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30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FontTx/>
              <a:buNone/>
            </a:pPr>
            <a:r>
              <a:rPr lang="zh-CN" altLang="zh-CN" sz="3200" b="1" dirty="0">
                <a:solidFill>
                  <a:srgbClr val="FFC000"/>
                </a:solidFill>
                <a:ea typeface="隶书" pitchFamily="49" charset="-122"/>
              </a:rPr>
              <a:t>情境：高考评价体系中的考查载体</a:t>
            </a:r>
            <a:endParaRPr lang="zh-CN" altLang="zh-CN" sz="3200" b="1" dirty="0">
              <a:solidFill>
                <a:srgbClr val="FFC000"/>
              </a:solidFill>
              <a:ea typeface="隶书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C:\Users\ABC\Desktop\GR-010 (2).png"/>
          <p:cNvPicPr>
            <a:picLocks noChangeAspect="1" noChangeArrowheads="1"/>
          </p:cNvPicPr>
          <p:nvPr/>
        </p:nvPicPr>
        <p:blipFill>
          <a:blip r:embed="rId3">
            <a:biLevel thresh="25000"/>
          </a:blip>
          <a:srcRect/>
          <a:stretch>
            <a:fillRect/>
          </a:stretch>
        </p:blipFill>
        <p:spPr bwMode="auto">
          <a:xfrm>
            <a:off x="782955" y="2499360"/>
            <a:ext cx="7336790" cy="3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4" name="文本框 22"/>
          <p:cNvSpPr>
            <a:spLocks noChangeArrowheads="1"/>
          </p:cNvSpPr>
          <p:nvPr/>
        </p:nvSpPr>
        <p:spPr bwMode="auto">
          <a:xfrm>
            <a:off x="1163955" y="1283970"/>
            <a:ext cx="6574155" cy="8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生物学中的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阅读理解</a:t>
            </a:r>
            <a:r>
              <a:rPr lang="en-US" altLang="zh-CN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en-US" altLang="zh-CN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2" name="Picture 3" descr="C:\Users\ABC\Desktop\GR-010 (2).pn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19741709">
            <a:off x="7976246" y="2127956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22"/>
          <p:cNvSpPr>
            <a:spLocks noChangeArrowheads="1"/>
          </p:cNvSpPr>
          <p:nvPr/>
        </p:nvSpPr>
        <p:spPr bwMode="auto">
          <a:xfrm>
            <a:off x="1817370" y="3164205"/>
            <a:ext cx="5509895" cy="807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p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汲之精华  取以致用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698 -0.00445 L 8.33333E-7 3.33333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40" y="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bldLvl="0" autoUpdateAnimBg="0"/>
      <p:bldP spid="2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718" y="50473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内容占位符 2"/>
          <p:cNvSpPr>
            <a:spLocks noGrp="1"/>
          </p:cNvSpPr>
          <p:nvPr/>
        </p:nvSpPr>
        <p:spPr>
          <a:xfrm>
            <a:off x="604520" y="1097280"/>
            <a:ext cx="7817485" cy="352044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/>
              <a:t>    </a:t>
            </a:r>
            <a:r>
              <a:rPr lang="en-US" altLang="zh-CN" sz="2200" dirty="0" smtClean="0">
                <a:solidFill>
                  <a:schemeClr val="bg1"/>
                </a:solidFill>
              </a:rPr>
              <a:t>(2020·</a:t>
            </a:r>
            <a:r>
              <a:rPr lang="zh-CN" altLang="zh-CN" sz="2200" dirty="0" smtClean="0">
                <a:solidFill>
                  <a:schemeClr val="bg1"/>
                </a:solidFill>
              </a:rPr>
              <a:t>江苏卷</a:t>
            </a:r>
            <a:r>
              <a:rPr lang="en-US" altLang="zh-CN" sz="2200" dirty="0" smtClean="0">
                <a:solidFill>
                  <a:schemeClr val="bg1"/>
                </a:solidFill>
              </a:rPr>
              <a:t>)</a:t>
            </a:r>
            <a:r>
              <a:rPr lang="en-US" altLang="zh-CN" sz="2200" dirty="0" smtClean="0"/>
              <a:t> </a:t>
            </a:r>
            <a:r>
              <a:rPr lang="zh-CN" altLang="zh-CN" sz="2200" dirty="0" smtClean="0">
                <a:solidFill>
                  <a:srgbClr val="FFFF00"/>
                </a:solidFill>
              </a:rPr>
              <a:t>新型冠状病毒可通过表面的刺突蛋白</a:t>
            </a:r>
            <a:r>
              <a:rPr lang="en-US" altLang="zh-CN" sz="2200" dirty="0" smtClean="0">
                <a:solidFill>
                  <a:srgbClr val="FFFF00"/>
                </a:solidFill>
              </a:rPr>
              <a:t>(S</a:t>
            </a:r>
            <a:r>
              <a:rPr lang="zh-CN" altLang="zh-CN" sz="2200" dirty="0" smtClean="0">
                <a:solidFill>
                  <a:srgbClr val="FFFF00"/>
                </a:solidFill>
              </a:rPr>
              <a:t>蛋白</a:t>
            </a:r>
            <a:r>
              <a:rPr lang="en-US" altLang="zh-CN" sz="2200" dirty="0" smtClean="0">
                <a:solidFill>
                  <a:srgbClr val="FFFF00"/>
                </a:solidFill>
              </a:rPr>
              <a:t>)</a:t>
            </a:r>
            <a:r>
              <a:rPr lang="zh-CN" altLang="zh-CN" sz="2200" dirty="0" smtClean="0">
                <a:solidFill>
                  <a:srgbClr val="FFFF00"/>
                </a:solidFill>
              </a:rPr>
              <a:t>与人呼吸道黏膜上皮细胞的</a:t>
            </a:r>
            <a:r>
              <a:rPr lang="en-US" altLang="zh-CN" sz="2200" dirty="0" smtClean="0">
                <a:solidFill>
                  <a:srgbClr val="FFFF00"/>
                </a:solidFill>
              </a:rPr>
              <a:t>ACE2</a:t>
            </a:r>
            <a:r>
              <a:rPr lang="zh-CN" altLang="zh-CN" sz="2200" dirty="0" smtClean="0">
                <a:solidFill>
                  <a:srgbClr val="FFFF00"/>
                </a:solidFill>
              </a:rPr>
              <a:t>受体结合</a:t>
            </a:r>
            <a:r>
              <a:rPr lang="en-US" altLang="zh-CN" sz="2200" dirty="0" smtClean="0">
                <a:solidFill>
                  <a:srgbClr val="FFFF00"/>
                </a:solidFill>
              </a:rPr>
              <a:t>,</a:t>
            </a:r>
            <a:r>
              <a:rPr lang="zh-CN" altLang="zh-CN" sz="2200" dirty="0" smtClean="0">
                <a:solidFill>
                  <a:srgbClr val="FFFF00"/>
                </a:solidFill>
              </a:rPr>
              <a:t>侵入人体</a:t>
            </a:r>
            <a:r>
              <a:rPr lang="en-US" altLang="zh-CN" sz="2200" dirty="0" smtClean="0">
                <a:solidFill>
                  <a:srgbClr val="FFFF00"/>
                </a:solidFill>
              </a:rPr>
              <a:t>,</a:t>
            </a:r>
            <a:r>
              <a:rPr lang="zh-CN" altLang="zh-CN" sz="2200" dirty="0" smtClean="0">
                <a:solidFill>
                  <a:srgbClr val="FFFF00"/>
                </a:solidFill>
              </a:rPr>
              <a:t>引起肺炎。图</a:t>
            </a:r>
            <a:r>
              <a:rPr lang="en-US" altLang="zh-CN" sz="2200" dirty="0" smtClean="0">
                <a:solidFill>
                  <a:srgbClr val="FFFF00"/>
                </a:solidFill>
              </a:rPr>
              <a:t>1</a:t>
            </a:r>
            <a:r>
              <a:rPr lang="zh-CN" altLang="zh-CN" sz="2200" dirty="0" smtClean="0">
                <a:solidFill>
                  <a:srgbClr val="FFFF00"/>
                </a:solidFill>
              </a:rPr>
              <a:t>为病毒侵入后</a:t>
            </a:r>
            <a:r>
              <a:rPr lang="en-US" altLang="zh-CN" sz="2200" dirty="0" smtClean="0">
                <a:solidFill>
                  <a:srgbClr val="FFFF00"/>
                </a:solidFill>
              </a:rPr>
              <a:t>,</a:t>
            </a:r>
            <a:r>
              <a:rPr lang="zh-CN" altLang="zh-CN" sz="2200" dirty="0" smtClean="0">
                <a:solidFill>
                  <a:srgbClr val="FFFF00"/>
                </a:solidFill>
              </a:rPr>
              <a:t>人体内发生的部分免疫反应示意图。单克隆抗体可阻断病毒的粘附或入侵</a:t>
            </a:r>
            <a:r>
              <a:rPr lang="en-US" altLang="zh-CN" sz="2200" dirty="0" smtClean="0">
                <a:solidFill>
                  <a:srgbClr val="FFFF00"/>
                </a:solidFill>
              </a:rPr>
              <a:t>,</a:t>
            </a:r>
            <a:r>
              <a:rPr lang="zh-CN" altLang="zh-CN" sz="2200" dirty="0" smtClean="0">
                <a:solidFill>
                  <a:srgbClr val="FFFF00"/>
                </a:solidFill>
              </a:rPr>
              <a:t>故抗体药物的研发已成为治疗新冠肺炎的研究热点之一。图</a:t>
            </a:r>
            <a:r>
              <a:rPr lang="en-US" altLang="zh-CN" sz="2200" dirty="0" smtClean="0">
                <a:solidFill>
                  <a:srgbClr val="FFFF00"/>
                </a:solidFill>
              </a:rPr>
              <a:t>2</a:t>
            </a:r>
            <a:r>
              <a:rPr lang="zh-CN" altLang="zh-CN" sz="2200" dirty="0" smtClean="0">
                <a:solidFill>
                  <a:srgbClr val="FFFF00"/>
                </a:solidFill>
              </a:rPr>
              <a:t>为筛选、制备抗</a:t>
            </a:r>
            <a:r>
              <a:rPr lang="en-US" altLang="zh-CN" sz="2200" dirty="0" smtClean="0">
                <a:solidFill>
                  <a:srgbClr val="FFFF00"/>
                </a:solidFill>
              </a:rPr>
              <a:t>S</a:t>
            </a:r>
            <a:r>
              <a:rPr lang="zh-CN" altLang="zh-CN" sz="2200" dirty="0" smtClean="0">
                <a:solidFill>
                  <a:srgbClr val="FFFF00"/>
                </a:solidFill>
              </a:rPr>
              <a:t>蛋白单克隆抗体的示意图。请据图回答下列问题。</a:t>
            </a:r>
            <a:endParaRPr lang="zh-CN" altLang="zh-CN" sz="2200" dirty="0" smtClean="0"/>
          </a:p>
          <a:p>
            <a:endParaRPr lang="zh-CN" altLang="en-US" sz="2200" dirty="0"/>
          </a:p>
        </p:txBody>
      </p:sp>
      <p:pic>
        <p:nvPicPr>
          <p:cNvPr id="33" name="Picture 3" descr="C:\Users\ABC\Desktop\GR-010 (2).png"/>
          <p:cNvPicPr>
            <a:picLocks noChangeAspect="1" noChangeArrowheads="1"/>
          </p:cNvPicPr>
          <p:nvPr/>
        </p:nvPicPr>
        <p:blipFill>
          <a:blip r:embed="rId3" cstate="screen">
            <a:grayscl/>
          </a:blip>
          <a:srcRect/>
          <a:stretch>
            <a:fillRect/>
          </a:stretch>
        </p:blipFill>
        <p:spPr bwMode="auto">
          <a:xfrm rot="19741709">
            <a:off x="8361718" y="252169"/>
            <a:ext cx="630706" cy="3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biLevel thresh="25000"/>
          </a:blip>
          <a:srcRect/>
          <a:stretch>
            <a:fillRect/>
          </a:stretch>
        </p:blipFill>
        <p:spPr bwMode="auto">
          <a:xfrm>
            <a:off x="223520" y="448945"/>
            <a:ext cx="8750935" cy="3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309 -0.00278 L 1.11111E-6 -2.22222E-6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46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049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1JSWZTTXLGKG3ZT9T1.EPS" descr="id:2147501624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81565" y="429056"/>
            <a:ext cx="6120425" cy="2808194"/>
          </a:xfrm>
          <a:prstGeom prst="rect">
            <a:avLst/>
          </a:prstGeom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369570" y="3374390"/>
            <a:ext cx="8552180" cy="2108835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 smtClean="0">
                <a:solidFill>
                  <a:srgbClr val="FFFF00"/>
                </a:solidFill>
              </a:rPr>
              <a:t>(1)</a:t>
            </a:r>
            <a:r>
              <a:rPr lang="zh-CN" altLang="zh-CN" sz="2000" dirty="0" smtClean="0">
                <a:solidFill>
                  <a:srgbClr val="FFFF00"/>
                </a:solidFill>
              </a:rPr>
              <a:t>图</a:t>
            </a:r>
            <a:r>
              <a:rPr lang="en-US" altLang="zh-CN" sz="2000" dirty="0" smtClean="0">
                <a:solidFill>
                  <a:srgbClr val="FFFF00"/>
                </a:solidFill>
              </a:rPr>
              <a:t>1</a:t>
            </a:r>
            <a:r>
              <a:rPr lang="zh-CN" altLang="zh-CN" sz="2000" dirty="0" smtClean="0">
                <a:solidFill>
                  <a:srgbClr val="FFFF00"/>
                </a:solidFill>
              </a:rPr>
              <a:t>中人体内抗原呈递细胞吞噬病毒</a:t>
            </a:r>
            <a:r>
              <a:rPr lang="en-US" altLang="zh-CN" sz="2000" dirty="0" smtClean="0">
                <a:solidFill>
                  <a:srgbClr val="FFFF00"/>
                </a:solidFill>
              </a:rPr>
              <a:t>,</a:t>
            </a:r>
            <a:r>
              <a:rPr lang="zh-CN" altLang="zh-CN" sz="2000" dirty="0" smtClean="0">
                <a:solidFill>
                  <a:srgbClr val="FFFF00"/>
                </a:solidFill>
              </a:rPr>
              <a:t>并将病毒的抗原暴露在细胞表面</a:t>
            </a:r>
            <a:r>
              <a:rPr lang="en-US" altLang="zh-CN" sz="2000" dirty="0" smtClean="0">
                <a:solidFill>
                  <a:srgbClr val="FFFF00"/>
                </a:solidFill>
              </a:rPr>
              <a:t>,</a:t>
            </a:r>
            <a:r>
              <a:rPr lang="zh-CN" altLang="zh-CN" sz="2000" dirty="0" smtClean="0">
                <a:solidFill>
                  <a:srgbClr val="FFFF00"/>
                </a:solidFill>
              </a:rPr>
              <a:t>被</a:t>
            </a:r>
            <a:r>
              <a:rPr lang="zh-CN" altLang="zh-CN" sz="2000" u="sng" dirty="0" smtClean="0">
                <a:solidFill>
                  <a:srgbClr val="FFFF00"/>
                </a:solidFill>
              </a:rPr>
              <a:t>　　　</a:t>
            </a:r>
            <a:r>
              <a:rPr lang="zh-CN" altLang="zh-CN" sz="2000" dirty="0" smtClean="0">
                <a:solidFill>
                  <a:srgbClr val="FFFF00"/>
                </a:solidFill>
              </a:rPr>
              <a:t>细胞表面的受体识别后激活该细胞。</a:t>
            </a:r>
            <a:r>
              <a:rPr lang="en-US" altLang="zh-CN" sz="2000" dirty="0" smtClean="0">
                <a:solidFill>
                  <a:srgbClr val="FFFF00"/>
                </a:solidFill>
              </a:rPr>
              <a:t> </a:t>
            </a:r>
            <a:endParaRPr lang="zh-CN" altLang="zh-CN" sz="2000" dirty="0" smtClean="0">
              <a:solidFill>
                <a:srgbClr val="FFFF00"/>
              </a:solidFill>
            </a:endParaRPr>
          </a:p>
          <a:p>
            <a:r>
              <a:rPr lang="en-US" altLang="zh-CN" sz="2000" dirty="0" smtClean="0">
                <a:solidFill>
                  <a:srgbClr val="FFFF00"/>
                </a:solidFill>
              </a:rPr>
              <a:t>(2)B</a:t>
            </a:r>
            <a:r>
              <a:rPr lang="zh-CN" altLang="zh-CN" sz="2000" dirty="0" smtClean="0">
                <a:solidFill>
                  <a:srgbClr val="FFFF00"/>
                </a:solidFill>
              </a:rPr>
              <a:t>细胞识别入侵的病毒后</a:t>
            </a:r>
            <a:r>
              <a:rPr lang="en-US" altLang="zh-CN" sz="2000" dirty="0" smtClean="0">
                <a:solidFill>
                  <a:srgbClr val="FFFF00"/>
                </a:solidFill>
              </a:rPr>
              <a:t>,</a:t>
            </a:r>
            <a:r>
              <a:rPr lang="zh-CN" altLang="zh-CN" sz="2000" dirty="0" smtClean="0">
                <a:solidFill>
                  <a:srgbClr val="FFFF00"/>
                </a:solidFill>
              </a:rPr>
              <a:t>在淋巴因子作用下</a:t>
            </a:r>
            <a:r>
              <a:rPr lang="en-US" altLang="zh-CN" sz="2000" dirty="0" smtClean="0">
                <a:solidFill>
                  <a:srgbClr val="FFFF00"/>
                </a:solidFill>
              </a:rPr>
              <a:t>,</a:t>
            </a:r>
            <a:r>
              <a:rPr lang="zh-CN" altLang="zh-CN" sz="2000" dirty="0" smtClean="0">
                <a:solidFill>
                  <a:srgbClr val="FFFF00"/>
                </a:solidFill>
              </a:rPr>
              <a:t>经过细胞的</a:t>
            </a:r>
            <a:r>
              <a:rPr lang="zh-CN" altLang="zh-CN" sz="2000" u="sng" dirty="0" smtClean="0">
                <a:solidFill>
                  <a:srgbClr val="FFFF00"/>
                </a:solidFill>
              </a:rPr>
              <a:t>　　　　　　</a:t>
            </a:r>
            <a:r>
              <a:rPr lang="en-US" altLang="zh-CN" sz="2000" dirty="0" smtClean="0">
                <a:solidFill>
                  <a:srgbClr val="FFFF00"/>
                </a:solidFill>
              </a:rPr>
              <a:t>,</a:t>
            </a:r>
            <a:r>
              <a:rPr lang="zh-CN" altLang="zh-CN" sz="2000" dirty="0" smtClean="0">
                <a:solidFill>
                  <a:srgbClr val="FFFF00"/>
                </a:solidFill>
              </a:rPr>
              <a:t>形成</a:t>
            </a:r>
            <a:r>
              <a:rPr lang="zh-CN" altLang="zh-CN" sz="2000" u="sng" dirty="0" smtClean="0">
                <a:solidFill>
                  <a:srgbClr val="FFFF00"/>
                </a:solidFill>
              </a:rPr>
              <a:t>　　　　　　</a:t>
            </a:r>
            <a:r>
              <a:rPr lang="en-US" altLang="zh-CN" sz="2000" u="sng" dirty="0" smtClean="0">
                <a:solidFill>
                  <a:srgbClr val="FFFF00"/>
                </a:solidFill>
              </a:rPr>
              <a:t>  </a:t>
            </a:r>
            <a:r>
              <a:rPr lang="zh-CN" altLang="zh-CN" sz="2000" dirty="0" smtClean="0">
                <a:solidFill>
                  <a:srgbClr val="FFFF00"/>
                </a:solidFill>
              </a:rPr>
              <a:t>细胞。</a:t>
            </a:r>
            <a:r>
              <a:rPr lang="en-US" altLang="zh-CN" dirty="0" smtClean="0">
                <a:solidFill>
                  <a:srgbClr val="FFFF00"/>
                </a:solidFill>
              </a:rPr>
              <a:t> </a:t>
            </a:r>
            <a:endParaRPr lang="zh-CN" altLang="zh-CN" dirty="0" smtClean="0">
              <a:solidFill>
                <a:srgbClr val="FFFF00"/>
              </a:solidFill>
            </a:endParaRPr>
          </a:p>
          <a:p>
            <a:endParaRPr lang="zh-CN" altLang="zh-CN" dirty="0" smtClean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8385" y="3888740"/>
            <a:ext cx="27813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T</a:t>
            </a:r>
            <a:endParaRPr lang="en-US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82790" y="4399280"/>
            <a:ext cx="163449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增殖、分化　</a:t>
            </a:r>
            <a:endParaRPr lang="zh-CN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4570" y="4855845"/>
            <a:ext cx="188214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浆细胞和记忆</a:t>
            </a:r>
            <a:endParaRPr lang="zh-CN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718" y="-58112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内容占位符 1"/>
          <p:cNvSpPr>
            <a:spLocks noGrp="1"/>
          </p:cNvSpPr>
          <p:nvPr/>
        </p:nvSpPr>
        <p:spPr>
          <a:xfrm>
            <a:off x="367665" y="412750"/>
            <a:ext cx="8448040" cy="4660900"/>
          </a:xfrm>
          <a:prstGeom prst="rect">
            <a:avLst/>
          </a:prstGeom>
        </p:spPr>
        <p:txBody>
          <a:bodyPr/>
          <a:lstStyle>
            <a:lvl1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1pPr>
            <a:lvl2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2pPr>
            <a:lvl3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3pPr>
            <a:lvl4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4pPr>
            <a:lvl5pPr marL="0" indent="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 smtClean="0">
                <a:solidFill>
                  <a:srgbClr val="FFFF00"/>
                </a:solidFill>
              </a:rPr>
              <a:t>(3)</a:t>
            </a:r>
            <a:r>
              <a:rPr lang="zh-CN" altLang="zh-CN" dirty="0" smtClean="0">
                <a:solidFill>
                  <a:srgbClr val="FFFF00"/>
                </a:solidFill>
              </a:rPr>
              <a:t>为判断疑似患者是否为新型冠状病毒感染者</a:t>
            </a:r>
            <a:r>
              <a:rPr lang="en-US" altLang="zh-CN" dirty="0" smtClean="0">
                <a:solidFill>
                  <a:srgbClr val="FFFF00"/>
                </a:solidFill>
              </a:rPr>
              <a:t>,</a:t>
            </a:r>
            <a:r>
              <a:rPr lang="zh-CN" altLang="zh-CN" dirty="0" smtClean="0">
                <a:solidFill>
                  <a:srgbClr val="FFFF00"/>
                </a:solidFill>
              </a:rPr>
              <a:t>采集鼻咽拭子主要用于病原学检查</a:t>
            </a:r>
            <a:r>
              <a:rPr lang="en-US" altLang="zh-CN" dirty="0" smtClean="0">
                <a:solidFill>
                  <a:srgbClr val="FFFF00"/>
                </a:solidFill>
              </a:rPr>
              <a:t>,</a:t>
            </a:r>
            <a:r>
              <a:rPr lang="zh-CN" altLang="zh-CN" dirty="0" smtClean="0">
                <a:solidFill>
                  <a:srgbClr val="FFFF00"/>
                </a:solidFill>
              </a:rPr>
              <a:t>检测病毒的</a:t>
            </a:r>
            <a:r>
              <a:rPr lang="zh-CN" altLang="zh-CN" u="sng" dirty="0" smtClean="0">
                <a:solidFill>
                  <a:srgbClr val="FFFF00"/>
                </a:solidFill>
              </a:rPr>
              <a:t>　　　　</a:t>
            </a:r>
            <a:r>
              <a:rPr lang="en-US" altLang="zh-CN" dirty="0" smtClean="0">
                <a:solidFill>
                  <a:srgbClr val="FFFF00"/>
                </a:solidFill>
              </a:rPr>
              <a:t>;</a:t>
            </a:r>
            <a:r>
              <a:rPr lang="zh-CN" altLang="zh-CN" dirty="0" smtClean="0">
                <a:solidFill>
                  <a:srgbClr val="FFFF00"/>
                </a:solidFill>
              </a:rPr>
              <a:t>采集血液样本主要用于血清学检查</a:t>
            </a:r>
            <a:r>
              <a:rPr lang="en-US" altLang="zh-CN" dirty="0" smtClean="0">
                <a:solidFill>
                  <a:srgbClr val="FFFF00"/>
                </a:solidFill>
              </a:rPr>
              <a:t>,</a:t>
            </a:r>
            <a:r>
              <a:rPr lang="zh-CN" altLang="en-US" dirty="0" smtClean="0">
                <a:solidFill>
                  <a:srgbClr val="FFFF00"/>
                </a:solidFill>
              </a:rPr>
              <a:t>检测</a:t>
            </a:r>
            <a:r>
              <a:rPr lang="en-US" altLang="zh-CN" dirty="0" smtClean="0">
                <a:solidFill>
                  <a:srgbClr val="FFFF00"/>
                </a:solidFill>
              </a:rPr>
              <a:t>_______</a:t>
            </a:r>
            <a:r>
              <a:rPr lang="en-US" altLang="zh-CN" dirty="0" smtClean="0">
                <a:solidFill>
                  <a:srgbClr val="FFFF00"/>
                </a:solidFill>
                <a:sym typeface="+mn-ea"/>
              </a:rPr>
              <a:t>_______________</a:t>
            </a:r>
            <a:r>
              <a:rPr lang="en-US" altLang="zh-CN" dirty="0" smtClean="0">
                <a:solidFill>
                  <a:srgbClr val="FFFF00"/>
                </a:solidFill>
              </a:rPr>
              <a:t>__</a:t>
            </a:r>
            <a:r>
              <a:rPr lang="zh-CN" altLang="zh-CN" dirty="0" smtClean="0">
                <a:solidFill>
                  <a:srgbClr val="FFFF00"/>
                </a:solidFill>
              </a:rPr>
              <a:t>。</a:t>
            </a:r>
            <a:r>
              <a:rPr lang="en-US" altLang="zh-CN" dirty="0" smtClean="0">
                <a:solidFill>
                  <a:srgbClr val="FFFF00"/>
                </a:solidFill>
              </a:rPr>
              <a:t> </a:t>
            </a:r>
            <a:endParaRPr lang="zh-CN" altLang="zh-CN" dirty="0" smtClean="0">
              <a:solidFill>
                <a:srgbClr val="FFFF00"/>
              </a:solidFill>
            </a:endParaRPr>
          </a:p>
          <a:p>
            <a:endParaRPr lang="en-US" altLang="zh-CN" dirty="0" smtClean="0">
              <a:solidFill>
                <a:srgbClr val="FFC000"/>
              </a:solidFill>
            </a:endParaRPr>
          </a:p>
          <a:p>
            <a:r>
              <a:rPr lang="en-US" altLang="zh-CN" dirty="0" smtClean="0">
                <a:solidFill>
                  <a:srgbClr val="FFFF00"/>
                </a:solidFill>
              </a:rPr>
              <a:t>(4)</a:t>
            </a:r>
            <a:r>
              <a:rPr lang="zh-CN" altLang="zh-CN" dirty="0" smtClean="0">
                <a:solidFill>
                  <a:srgbClr val="FFFF00"/>
                </a:solidFill>
              </a:rPr>
              <a:t>据图</a:t>
            </a:r>
            <a:r>
              <a:rPr lang="en-US" altLang="zh-CN" dirty="0" smtClean="0">
                <a:solidFill>
                  <a:srgbClr val="FFFF00"/>
                </a:solidFill>
              </a:rPr>
              <a:t>2</a:t>
            </a:r>
            <a:r>
              <a:rPr lang="zh-CN" altLang="zh-CN" dirty="0" smtClean="0">
                <a:solidFill>
                  <a:srgbClr val="FFFF00"/>
                </a:solidFill>
              </a:rPr>
              <a:t>所示</a:t>
            </a:r>
            <a:r>
              <a:rPr lang="en-US" altLang="zh-CN" dirty="0" smtClean="0">
                <a:solidFill>
                  <a:srgbClr val="FFFF00"/>
                </a:solidFill>
              </a:rPr>
              <a:t>,</a:t>
            </a:r>
            <a:r>
              <a:rPr lang="zh-CN" altLang="zh-CN" dirty="0" smtClean="0">
                <a:solidFill>
                  <a:srgbClr val="FFFF00"/>
                </a:solidFill>
              </a:rPr>
              <a:t>研制抗</a:t>
            </a:r>
            <a:r>
              <a:rPr lang="en-US" altLang="zh-CN" dirty="0" smtClean="0">
                <a:solidFill>
                  <a:srgbClr val="FFFF00"/>
                </a:solidFill>
              </a:rPr>
              <a:t>S</a:t>
            </a:r>
            <a:r>
              <a:rPr lang="zh-CN" altLang="zh-CN" dirty="0" smtClean="0">
                <a:solidFill>
                  <a:srgbClr val="FFFF00"/>
                </a:solidFill>
              </a:rPr>
              <a:t>蛋白单克隆抗体</a:t>
            </a:r>
            <a:r>
              <a:rPr lang="en-US" altLang="zh-CN" dirty="0" smtClean="0">
                <a:solidFill>
                  <a:srgbClr val="FFFF00"/>
                </a:solidFill>
              </a:rPr>
              <a:t>,</a:t>
            </a:r>
            <a:r>
              <a:rPr lang="zh-CN" altLang="zh-CN" dirty="0" smtClean="0">
                <a:solidFill>
                  <a:srgbClr val="FFFF00"/>
                </a:solidFill>
              </a:rPr>
              <a:t>需先注射</a:t>
            </a:r>
            <a:r>
              <a:rPr lang="en-US" altLang="zh-CN" dirty="0" smtClean="0">
                <a:solidFill>
                  <a:srgbClr val="FFFF00"/>
                </a:solidFill>
                <a:sym typeface="+mn-ea"/>
              </a:rPr>
              <a:t>___________</a:t>
            </a:r>
            <a:r>
              <a:rPr lang="zh-CN" altLang="zh-CN" u="sng" dirty="0" smtClean="0">
                <a:solidFill>
                  <a:srgbClr val="FFFF00"/>
                </a:solidFill>
              </a:rPr>
              <a:t>　</a:t>
            </a:r>
            <a:r>
              <a:rPr lang="en-US" altLang="zh-CN" u="sng" dirty="0" smtClean="0">
                <a:solidFill>
                  <a:srgbClr val="FFFF00"/>
                </a:solidFill>
              </a:rPr>
              <a:t>        </a:t>
            </a:r>
            <a:r>
              <a:rPr lang="zh-CN" altLang="zh-CN" dirty="0" smtClean="0">
                <a:solidFill>
                  <a:srgbClr val="FFFF00"/>
                </a:solidFill>
              </a:rPr>
              <a:t>免疫小鼠以激活小鼠的免疫细胞</a:t>
            </a:r>
            <a:r>
              <a:rPr lang="en-US" altLang="zh-CN" dirty="0" smtClean="0">
                <a:solidFill>
                  <a:srgbClr val="FFFF00"/>
                </a:solidFill>
              </a:rPr>
              <a:t>,</a:t>
            </a:r>
            <a:r>
              <a:rPr lang="zh-CN" altLang="zh-CN" dirty="0" smtClean="0">
                <a:solidFill>
                  <a:srgbClr val="FFFF00"/>
                </a:solidFill>
              </a:rPr>
              <a:t>再提取激活的</a:t>
            </a:r>
            <a:r>
              <a:rPr lang="en-US" altLang="zh-CN" dirty="0" smtClean="0">
                <a:solidFill>
                  <a:srgbClr val="FFFF00"/>
                </a:solidFill>
              </a:rPr>
              <a:t>B</a:t>
            </a:r>
            <a:r>
              <a:rPr lang="zh-CN" altLang="zh-CN" dirty="0" smtClean="0">
                <a:solidFill>
                  <a:srgbClr val="FFFF00"/>
                </a:solidFill>
              </a:rPr>
              <a:t>细胞与骨髓瘤细胞融合</a:t>
            </a:r>
            <a:r>
              <a:rPr lang="en-US" altLang="zh-CN" dirty="0" smtClean="0">
                <a:solidFill>
                  <a:srgbClr val="FFFF00"/>
                </a:solidFill>
              </a:rPr>
              <a:t>,</a:t>
            </a:r>
            <a:r>
              <a:rPr lang="zh-CN" altLang="zh-CN" dirty="0" smtClean="0">
                <a:solidFill>
                  <a:srgbClr val="FFFF00"/>
                </a:solidFill>
              </a:rPr>
              <a:t>用</a:t>
            </a:r>
            <a:r>
              <a:rPr lang="en-US" altLang="zh-CN" dirty="0" smtClean="0">
                <a:solidFill>
                  <a:srgbClr val="FFFF00"/>
                </a:solidFill>
              </a:rPr>
              <a:t>HAT</a:t>
            </a:r>
            <a:r>
              <a:rPr lang="zh-CN" altLang="zh-CN" dirty="0" smtClean="0">
                <a:solidFill>
                  <a:srgbClr val="FFFF00"/>
                </a:solidFill>
              </a:rPr>
              <a:t>培养基筛选获得</a:t>
            </a:r>
            <a:r>
              <a:rPr lang="zh-CN" altLang="zh-CN" u="sng" dirty="0" smtClean="0">
                <a:solidFill>
                  <a:srgbClr val="FFFF00"/>
                </a:solidFill>
              </a:rPr>
              <a:t>　　　　　</a:t>
            </a:r>
            <a:r>
              <a:rPr lang="zh-CN" altLang="zh-CN" dirty="0" smtClean="0">
                <a:solidFill>
                  <a:srgbClr val="FFFF00"/>
                </a:solidFill>
              </a:rPr>
              <a:t>细胞。还需继续筛选才能获得分泌单克隆抗体的细胞株。</a:t>
            </a:r>
            <a:r>
              <a:rPr lang="en-US" altLang="zh-CN" dirty="0" smtClean="0">
                <a:solidFill>
                  <a:srgbClr val="FFFF00"/>
                </a:solidFill>
              </a:rPr>
              <a:t> </a:t>
            </a:r>
            <a:endParaRPr lang="en-US" altLang="zh-CN" dirty="0" smtClean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60420" y="1625600"/>
            <a:ext cx="361061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　抗新型冠状病毒的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抗</a:t>
            </a:r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体</a:t>
            </a:r>
            <a:endParaRPr lang="zh-CN" altLang="en-US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5070475" y="1054735"/>
            <a:ext cx="73215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核酸　</a:t>
            </a:r>
            <a:endParaRPr lang="zh-CN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6286500" y="2558415"/>
            <a:ext cx="2632075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刺突蛋白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(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或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S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蛋白</a:t>
            </a:r>
            <a:r>
              <a:rPr lang="en-US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)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　</a:t>
            </a:r>
            <a:endParaRPr lang="zh-CN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867910" y="3902710"/>
            <a:ext cx="113792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r>
              <a:rPr lang="zh-CN" altLang="en-US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杂交瘤</a:t>
            </a:r>
            <a:r>
              <a:rPr lang="zh-CN" altLang="zh-CN" sz="2400" dirty="0" smtClean="0">
                <a:solidFill>
                  <a:schemeClr val="bg1"/>
                </a:solidFill>
                <a:latin typeface="黑体" panose="02010609060101010101" charset="-122"/>
                <a:ea typeface="黑体" panose="02010609060101010101" charset="-122"/>
              </a:rPr>
              <a:t>　</a:t>
            </a:r>
            <a:endParaRPr lang="zh-CN" altLang="zh-CN" sz="2400" dirty="0" smtClean="0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21JSWZTTXLGKG3ZT9T1.EPS" descr="id:2147501624;FounderCES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50060" y="2927350"/>
            <a:ext cx="5772150" cy="2439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03 0.012778 L 0.001528 -0.503000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5" descr="C:\Users\ABC\Desktop\图片1.png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4083" y="-57477"/>
            <a:ext cx="9272855" cy="596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直接连接符 26"/>
          <p:cNvCxnSpPr/>
          <p:nvPr/>
        </p:nvCxnSpPr>
        <p:spPr>
          <a:xfrm flipH="1" flipV="1">
            <a:off x="4905375" y="2878455"/>
            <a:ext cx="1296035" cy="59944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5050155" y="1848485"/>
            <a:ext cx="1342390" cy="63627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组合 35"/>
          <p:cNvGrpSpPr/>
          <p:nvPr/>
        </p:nvGrpSpPr>
        <p:grpSpPr>
          <a:xfrm>
            <a:off x="5091147" y="1583124"/>
            <a:ext cx="215968" cy="215968"/>
            <a:chOff x="304800" y="673100"/>
            <a:chExt cx="4000500" cy="40005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37" name="同心圆 3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cxnSp>
        <p:nvCxnSpPr>
          <p:cNvPr id="4" name="直接连接符 3"/>
          <p:cNvCxnSpPr>
            <a:stCxn id="9" idx="24"/>
          </p:cNvCxnSpPr>
          <p:nvPr/>
        </p:nvCxnSpPr>
        <p:spPr>
          <a:xfrm flipH="1" flipV="1">
            <a:off x="3035300" y="1885315"/>
            <a:ext cx="1296035" cy="59944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2912110" y="2841625"/>
            <a:ext cx="1342390" cy="636270"/>
          </a:xfrm>
          <a:prstGeom prst="line">
            <a:avLst/>
          </a:prstGeom>
          <a:ln w="31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组合 5"/>
          <p:cNvGrpSpPr/>
          <p:nvPr/>
        </p:nvGrpSpPr>
        <p:grpSpPr>
          <a:xfrm>
            <a:off x="3914155" y="1805821"/>
            <a:ext cx="1532708" cy="1532708"/>
            <a:chOff x="304800" y="673100"/>
            <a:chExt cx="4000500" cy="4000500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7" cy="382587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" name="KSO_Shape"/>
          <p:cNvSpPr/>
          <p:nvPr/>
        </p:nvSpPr>
        <p:spPr bwMode="auto">
          <a:xfrm>
            <a:off x="4254692" y="2163004"/>
            <a:ext cx="795845" cy="795845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24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4519523" y="3552574"/>
            <a:ext cx="265651" cy="265651"/>
            <a:chOff x="304800" y="673100"/>
            <a:chExt cx="4000500" cy="4000500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317500" dist="1905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2" name="同心圆 41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92116" y="760416"/>
              <a:ext cx="3825878" cy="382587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/>
            </a:p>
          </p:txBody>
        </p:sp>
      </p:grpSp>
      <p:pic>
        <p:nvPicPr>
          <p:cNvPr id="44" name="Picture 3" descr="C:\Users\ABC\Desktop\GR-010 (2).png"/>
          <p:cNvPicPr>
            <a:picLocks noChangeAspect="1" noChangeArrowheads="1"/>
          </p:cNvPicPr>
          <p:nvPr/>
        </p:nvPicPr>
        <p:blipFill>
          <a:blip r:embed="rId6" cstate="screen">
            <a:grayscl/>
          </a:blip>
          <a:srcRect/>
          <a:stretch>
            <a:fillRect/>
          </a:stretch>
        </p:blipFill>
        <p:spPr bwMode="auto">
          <a:xfrm rot="19741709">
            <a:off x="8470192" y="348299"/>
            <a:ext cx="630706" cy="34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C:\Users\ABC\Desktop\GR-010 (2).png"/>
          <p:cNvPicPr>
            <a:picLocks noChangeAspect="1" noChangeArrowheads="1"/>
          </p:cNvPicPr>
          <p:nvPr/>
        </p:nvPicPr>
        <p:blipFill>
          <a:blip r:embed="rId7">
            <a:biLevel thresh="25000"/>
          </a:blip>
          <a:srcRect/>
          <a:stretch>
            <a:fillRect/>
          </a:stretch>
        </p:blipFill>
        <p:spPr bwMode="auto">
          <a:xfrm>
            <a:off x="-190952" y="570271"/>
            <a:ext cx="9525600" cy="34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 45"/>
          <p:cNvSpPr/>
          <p:nvPr/>
        </p:nvSpPr>
        <p:spPr>
          <a:xfrm>
            <a:off x="433960" y="210269"/>
            <a:ext cx="894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攻</a:t>
            </a:r>
            <a:r>
              <a:rPr lang="zh-CN" alt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略</a:t>
            </a:r>
            <a:endParaRPr lang="zh-CN" altLang="en-U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29945" y="1273810"/>
            <a:ext cx="2419350" cy="908050"/>
            <a:chOff x="1307" y="2019"/>
            <a:chExt cx="3810" cy="1430"/>
          </a:xfrm>
        </p:grpSpPr>
        <p:grpSp>
          <p:nvGrpSpPr>
            <p:cNvPr id="16" name="组合 15"/>
            <p:cNvGrpSpPr/>
            <p:nvPr/>
          </p:nvGrpSpPr>
          <p:grpSpPr>
            <a:xfrm>
              <a:off x="1851" y="2019"/>
              <a:ext cx="3266" cy="1431"/>
              <a:chOff x="1591195" y="3531392"/>
              <a:chExt cx="1721136" cy="774463"/>
            </a:xfr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7" name="圆角矩形 104"/>
              <p:cNvSpPr/>
              <p:nvPr/>
            </p:nvSpPr>
            <p:spPr>
              <a:xfrm>
                <a:off x="1591195" y="3531392"/>
                <a:ext cx="1721136" cy="774463"/>
              </a:xfrm>
              <a:custGeom>
                <a:avLst/>
                <a:gdLst/>
                <a:ahLst/>
                <a:cxnLst/>
                <a:rect l="l" t="t" r="r" b="b"/>
                <a:pathLst>
                  <a:path w="1721136" h="774463">
                    <a:moveTo>
                      <a:pt x="136668" y="0"/>
                    </a:moveTo>
                    <a:lnTo>
                      <a:pt x="1291044" y="0"/>
                    </a:lnTo>
                    <a:cubicBezTo>
                      <a:pt x="1323411" y="0"/>
                      <a:pt x="1349650" y="26239"/>
                      <a:pt x="1349650" y="58606"/>
                    </a:cubicBezTo>
                    <a:lnTo>
                      <a:pt x="1349650" y="225615"/>
                    </a:lnTo>
                    <a:lnTo>
                      <a:pt x="1629660" y="225615"/>
                    </a:lnTo>
                    <a:cubicBezTo>
                      <a:pt x="1680181" y="225615"/>
                      <a:pt x="1721136" y="266570"/>
                      <a:pt x="1721136" y="317091"/>
                    </a:cubicBezTo>
                    <a:lnTo>
                      <a:pt x="1721136" y="682987"/>
                    </a:lnTo>
                    <a:cubicBezTo>
                      <a:pt x="1721136" y="733508"/>
                      <a:pt x="1680181" y="774463"/>
                      <a:pt x="1629660" y="774463"/>
                    </a:cubicBezTo>
                    <a:lnTo>
                      <a:pt x="91476" y="774463"/>
                    </a:lnTo>
                    <a:cubicBezTo>
                      <a:pt x="40955" y="774463"/>
                      <a:pt x="0" y="733508"/>
                      <a:pt x="0" y="682987"/>
                    </a:cubicBezTo>
                    <a:lnTo>
                      <a:pt x="0" y="317091"/>
                    </a:lnTo>
                    <a:cubicBezTo>
                      <a:pt x="0" y="271215"/>
                      <a:pt x="33770" y="233227"/>
                      <a:pt x="78062" y="228323"/>
                    </a:cubicBezTo>
                    <a:lnTo>
                      <a:pt x="78062" y="58606"/>
                    </a:lnTo>
                    <a:cubicBezTo>
                      <a:pt x="78062" y="26239"/>
                      <a:pt x="104301" y="0"/>
                      <a:pt x="136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圆角矩形 100"/>
              <p:cNvSpPr/>
              <p:nvPr/>
            </p:nvSpPr>
            <p:spPr>
              <a:xfrm>
                <a:off x="1612670" y="3548528"/>
                <a:ext cx="1678187" cy="740191"/>
              </a:xfrm>
              <a:custGeom>
                <a:avLst/>
                <a:gdLst/>
                <a:ahLst/>
                <a:cxnLst/>
                <a:rect l="l" t="t" r="r" b="b"/>
                <a:pathLst>
                  <a:path w="1678187" h="740191">
                    <a:moveTo>
                      <a:pt x="140663" y="0"/>
                    </a:moveTo>
                    <a:lnTo>
                      <a:pt x="1250586" y="0"/>
                    </a:lnTo>
                    <a:cubicBezTo>
                      <a:pt x="1285463" y="0"/>
                      <a:pt x="1313736" y="28273"/>
                      <a:pt x="1313736" y="63150"/>
                    </a:cubicBezTo>
                    <a:lnTo>
                      <a:pt x="1313736" y="225841"/>
                    </a:lnTo>
                    <a:lnTo>
                      <a:pt x="1592460" y="225841"/>
                    </a:lnTo>
                    <a:cubicBezTo>
                      <a:pt x="1639806" y="225841"/>
                      <a:pt x="1678187" y="264222"/>
                      <a:pt x="1678187" y="311568"/>
                    </a:cubicBezTo>
                    <a:lnTo>
                      <a:pt x="1678187" y="654464"/>
                    </a:lnTo>
                    <a:cubicBezTo>
                      <a:pt x="1678187" y="701810"/>
                      <a:pt x="1639806" y="740191"/>
                      <a:pt x="1592460" y="740191"/>
                    </a:cubicBezTo>
                    <a:lnTo>
                      <a:pt x="85727" y="740191"/>
                    </a:lnTo>
                    <a:cubicBezTo>
                      <a:pt x="38381" y="740191"/>
                      <a:pt x="0" y="701810"/>
                      <a:pt x="0" y="654464"/>
                    </a:cubicBezTo>
                    <a:lnTo>
                      <a:pt x="0" y="311568"/>
                    </a:lnTo>
                    <a:cubicBezTo>
                      <a:pt x="0" y="267034"/>
                      <a:pt x="33957" y="230432"/>
                      <a:pt x="77513" y="227499"/>
                    </a:cubicBezTo>
                    <a:lnTo>
                      <a:pt x="77513" y="63150"/>
                    </a:lnTo>
                    <a:cubicBezTo>
                      <a:pt x="77513" y="28273"/>
                      <a:pt x="105786" y="0"/>
                      <a:pt x="140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1967" y="2235"/>
              <a:ext cx="2954" cy="965"/>
            </a:xfrm>
            <a:prstGeom prst="rect">
              <a:avLst/>
            </a:prstGeom>
          </p:spPr>
          <p:txBody>
            <a:bodyPr wrap="none" lIns="121905" tIns="60953" rIns="121905" bIns="60953">
              <a:spAutoFit/>
            </a:bodyPr>
            <a:p>
              <a:r>
                <a:rPr lang="zh-CN" altLang="en-US" sz="3200" b="1" dirty="0">
                  <a:solidFill>
                    <a:srgbClr val="FF0000"/>
                  </a:solidFill>
                  <a:latin typeface="幼圆" panose="02010509060101010101" charset="-122"/>
                  <a:ea typeface="幼圆" panose="02010509060101010101" charset="-122"/>
                </a:rPr>
                <a:t>追</a:t>
              </a:r>
              <a:r>
                <a:rPr lang="zh-CN" altLang="en-US" sz="3200" b="1" dirty="0">
                  <a:solidFill>
                    <a:srgbClr val="FFFF00"/>
                  </a:solidFill>
                  <a:latin typeface="幼圆" panose="02010509060101010101" charset="-122"/>
                  <a:ea typeface="幼圆" panose="02010509060101010101" charset="-122"/>
                </a:rPr>
                <a:t>溯来源</a:t>
              </a:r>
              <a:endParaRPr lang="zh-CN" altLang="en-US" sz="3200" b="1" dirty="0">
                <a:solidFill>
                  <a:srgbClr val="FFFF00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  <p:sp>
          <p:nvSpPr>
            <p:cNvPr id="3" name="椭圆 2"/>
            <p:cNvSpPr/>
            <p:nvPr/>
          </p:nvSpPr>
          <p:spPr>
            <a:xfrm>
              <a:off x="1307" y="2344"/>
              <a:ext cx="784" cy="78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58825" y="2938780"/>
            <a:ext cx="2465070" cy="908050"/>
            <a:chOff x="1195" y="4463"/>
            <a:chExt cx="3882" cy="1430"/>
          </a:xfrm>
        </p:grpSpPr>
        <p:grpSp>
          <p:nvGrpSpPr>
            <p:cNvPr id="19" name="组合 18"/>
            <p:cNvGrpSpPr/>
            <p:nvPr/>
          </p:nvGrpSpPr>
          <p:grpSpPr>
            <a:xfrm>
              <a:off x="1811" y="4463"/>
              <a:ext cx="3266" cy="1431"/>
              <a:chOff x="1591195" y="3531392"/>
              <a:chExt cx="1721136" cy="774463"/>
            </a:xfr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0" name="圆角矩形 104"/>
              <p:cNvSpPr/>
              <p:nvPr/>
            </p:nvSpPr>
            <p:spPr>
              <a:xfrm>
                <a:off x="1591195" y="3531392"/>
                <a:ext cx="1721136" cy="774463"/>
              </a:xfrm>
              <a:custGeom>
                <a:avLst/>
                <a:gdLst/>
                <a:ahLst/>
                <a:cxnLst/>
                <a:rect l="l" t="t" r="r" b="b"/>
                <a:pathLst>
                  <a:path w="1721136" h="774463">
                    <a:moveTo>
                      <a:pt x="136668" y="0"/>
                    </a:moveTo>
                    <a:lnTo>
                      <a:pt x="1291044" y="0"/>
                    </a:lnTo>
                    <a:cubicBezTo>
                      <a:pt x="1323411" y="0"/>
                      <a:pt x="1349650" y="26239"/>
                      <a:pt x="1349650" y="58606"/>
                    </a:cubicBezTo>
                    <a:lnTo>
                      <a:pt x="1349650" y="225615"/>
                    </a:lnTo>
                    <a:lnTo>
                      <a:pt x="1629660" y="225615"/>
                    </a:lnTo>
                    <a:cubicBezTo>
                      <a:pt x="1680181" y="225615"/>
                      <a:pt x="1721136" y="266570"/>
                      <a:pt x="1721136" y="317091"/>
                    </a:cubicBezTo>
                    <a:lnTo>
                      <a:pt x="1721136" y="682987"/>
                    </a:lnTo>
                    <a:cubicBezTo>
                      <a:pt x="1721136" y="733508"/>
                      <a:pt x="1680181" y="774463"/>
                      <a:pt x="1629660" y="774463"/>
                    </a:cubicBezTo>
                    <a:lnTo>
                      <a:pt x="91476" y="774463"/>
                    </a:lnTo>
                    <a:cubicBezTo>
                      <a:pt x="40955" y="774463"/>
                      <a:pt x="0" y="733508"/>
                      <a:pt x="0" y="682987"/>
                    </a:cubicBezTo>
                    <a:lnTo>
                      <a:pt x="0" y="317091"/>
                    </a:lnTo>
                    <a:cubicBezTo>
                      <a:pt x="0" y="271215"/>
                      <a:pt x="33770" y="233227"/>
                      <a:pt x="78062" y="228323"/>
                    </a:cubicBezTo>
                    <a:lnTo>
                      <a:pt x="78062" y="58606"/>
                    </a:lnTo>
                    <a:cubicBezTo>
                      <a:pt x="78062" y="26239"/>
                      <a:pt x="104301" y="0"/>
                      <a:pt x="136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圆角矩形 100"/>
              <p:cNvSpPr/>
              <p:nvPr/>
            </p:nvSpPr>
            <p:spPr>
              <a:xfrm>
                <a:off x="1612670" y="3548528"/>
                <a:ext cx="1678187" cy="740191"/>
              </a:xfrm>
              <a:custGeom>
                <a:avLst/>
                <a:gdLst/>
                <a:ahLst/>
                <a:cxnLst/>
                <a:rect l="l" t="t" r="r" b="b"/>
                <a:pathLst>
                  <a:path w="1678187" h="740191">
                    <a:moveTo>
                      <a:pt x="140663" y="0"/>
                    </a:moveTo>
                    <a:lnTo>
                      <a:pt x="1250586" y="0"/>
                    </a:lnTo>
                    <a:cubicBezTo>
                      <a:pt x="1285463" y="0"/>
                      <a:pt x="1313736" y="28273"/>
                      <a:pt x="1313736" y="63150"/>
                    </a:cubicBezTo>
                    <a:lnTo>
                      <a:pt x="1313736" y="225841"/>
                    </a:lnTo>
                    <a:lnTo>
                      <a:pt x="1592460" y="225841"/>
                    </a:lnTo>
                    <a:cubicBezTo>
                      <a:pt x="1639806" y="225841"/>
                      <a:pt x="1678187" y="264222"/>
                      <a:pt x="1678187" y="311568"/>
                    </a:cubicBezTo>
                    <a:lnTo>
                      <a:pt x="1678187" y="654464"/>
                    </a:lnTo>
                    <a:cubicBezTo>
                      <a:pt x="1678187" y="701810"/>
                      <a:pt x="1639806" y="740191"/>
                      <a:pt x="1592460" y="740191"/>
                    </a:cubicBezTo>
                    <a:lnTo>
                      <a:pt x="85727" y="740191"/>
                    </a:lnTo>
                    <a:cubicBezTo>
                      <a:pt x="38381" y="740191"/>
                      <a:pt x="0" y="701810"/>
                      <a:pt x="0" y="654464"/>
                    </a:cubicBezTo>
                    <a:lnTo>
                      <a:pt x="0" y="311568"/>
                    </a:lnTo>
                    <a:cubicBezTo>
                      <a:pt x="0" y="267034"/>
                      <a:pt x="33957" y="230432"/>
                      <a:pt x="77513" y="227499"/>
                    </a:cubicBezTo>
                    <a:lnTo>
                      <a:pt x="77513" y="63150"/>
                    </a:lnTo>
                    <a:cubicBezTo>
                      <a:pt x="77513" y="28273"/>
                      <a:pt x="105786" y="0"/>
                      <a:pt x="140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2" name="椭圆 31"/>
            <p:cNvSpPr/>
            <p:nvPr/>
          </p:nvSpPr>
          <p:spPr>
            <a:xfrm>
              <a:off x="1195" y="4850"/>
              <a:ext cx="784" cy="78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  <p:sp>
          <p:nvSpPr>
            <p:cNvPr id="49" name="矩形 48"/>
            <p:cNvSpPr/>
            <p:nvPr/>
          </p:nvSpPr>
          <p:spPr>
            <a:xfrm>
              <a:off x="1967" y="4759"/>
              <a:ext cx="2954" cy="965"/>
            </a:xfrm>
            <a:prstGeom prst="rect">
              <a:avLst/>
            </a:prstGeom>
          </p:spPr>
          <p:txBody>
            <a:bodyPr wrap="none" lIns="121905" tIns="60953" rIns="121905" bIns="60953">
              <a:spAutoFit/>
            </a:bodyPr>
            <a:p>
              <a:pPr algn="l"/>
              <a:r>
                <a:rPr lang="zh-CN" altLang="en-US" sz="3200" b="1" dirty="0">
                  <a:solidFill>
                    <a:srgbClr val="FF0000"/>
                  </a:solidFill>
                  <a:latin typeface="幼圆" panose="02010509060101010101" charset="-122"/>
                  <a:ea typeface="幼圆" panose="02010509060101010101" charset="-122"/>
                </a:rPr>
                <a:t>追</a:t>
              </a:r>
              <a:r>
                <a:rPr lang="zh-CN" altLang="en-US" sz="3200" b="1" dirty="0">
                  <a:solidFill>
                    <a:srgbClr val="FFFF00"/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寻记忆</a:t>
              </a:r>
              <a:endPara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626735" y="1367790"/>
            <a:ext cx="2427605" cy="908050"/>
            <a:chOff x="8861" y="2154"/>
            <a:chExt cx="3823" cy="1430"/>
          </a:xfrm>
        </p:grpSpPr>
        <p:grpSp>
          <p:nvGrpSpPr>
            <p:cNvPr id="10" name="组合 9"/>
            <p:cNvGrpSpPr/>
            <p:nvPr/>
          </p:nvGrpSpPr>
          <p:grpSpPr>
            <a:xfrm>
              <a:off x="9504" y="2154"/>
              <a:ext cx="3181" cy="1431"/>
              <a:chOff x="1591195" y="3531392"/>
              <a:chExt cx="1721136" cy="774463"/>
            </a:xfr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" name="圆角矩形 104"/>
              <p:cNvSpPr/>
              <p:nvPr/>
            </p:nvSpPr>
            <p:spPr>
              <a:xfrm>
                <a:off x="1591195" y="3531392"/>
                <a:ext cx="1721136" cy="774463"/>
              </a:xfrm>
              <a:custGeom>
                <a:avLst/>
                <a:gdLst/>
                <a:ahLst/>
                <a:cxnLst/>
                <a:rect l="l" t="t" r="r" b="b"/>
                <a:pathLst>
                  <a:path w="1721136" h="774463">
                    <a:moveTo>
                      <a:pt x="136668" y="0"/>
                    </a:moveTo>
                    <a:lnTo>
                      <a:pt x="1291044" y="0"/>
                    </a:lnTo>
                    <a:cubicBezTo>
                      <a:pt x="1323411" y="0"/>
                      <a:pt x="1349650" y="26239"/>
                      <a:pt x="1349650" y="58606"/>
                    </a:cubicBezTo>
                    <a:lnTo>
                      <a:pt x="1349650" y="225615"/>
                    </a:lnTo>
                    <a:lnTo>
                      <a:pt x="1629660" y="225615"/>
                    </a:lnTo>
                    <a:cubicBezTo>
                      <a:pt x="1680181" y="225615"/>
                      <a:pt x="1721136" y="266570"/>
                      <a:pt x="1721136" y="317091"/>
                    </a:cubicBezTo>
                    <a:lnTo>
                      <a:pt x="1721136" y="682987"/>
                    </a:lnTo>
                    <a:cubicBezTo>
                      <a:pt x="1721136" y="733508"/>
                      <a:pt x="1680181" y="774463"/>
                      <a:pt x="1629660" y="774463"/>
                    </a:cubicBezTo>
                    <a:lnTo>
                      <a:pt x="91476" y="774463"/>
                    </a:lnTo>
                    <a:cubicBezTo>
                      <a:pt x="40955" y="774463"/>
                      <a:pt x="0" y="733508"/>
                      <a:pt x="0" y="682987"/>
                    </a:cubicBezTo>
                    <a:lnTo>
                      <a:pt x="0" y="317091"/>
                    </a:lnTo>
                    <a:cubicBezTo>
                      <a:pt x="0" y="271215"/>
                      <a:pt x="33770" y="233227"/>
                      <a:pt x="78062" y="228323"/>
                    </a:cubicBezTo>
                    <a:lnTo>
                      <a:pt x="78062" y="58606"/>
                    </a:lnTo>
                    <a:cubicBezTo>
                      <a:pt x="78062" y="26239"/>
                      <a:pt x="104301" y="0"/>
                      <a:pt x="136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圆角矩形 100"/>
              <p:cNvSpPr/>
              <p:nvPr/>
            </p:nvSpPr>
            <p:spPr>
              <a:xfrm>
                <a:off x="1612670" y="3548528"/>
                <a:ext cx="1678187" cy="740191"/>
              </a:xfrm>
              <a:custGeom>
                <a:avLst/>
                <a:gdLst/>
                <a:ahLst/>
                <a:cxnLst/>
                <a:rect l="l" t="t" r="r" b="b"/>
                <a:pathLst>
                  <a:path w="1678187" h="740191">
                    <a:moveTo>
                      <a:pt x="140663" y="0"/>
                    </a:moveTo>
                    <a:lnTo>
                      <a:pt x="1250586" y="0"/>
                    </a:lnTo>
                    <a:cubicBezTo>
                      <a:pt x="1285463" y="0"/>
                      <a:pt x="1313736" y="28273"/>
                      <a:pt x="1313736" y="63150"/>
                    </a:cubicBezTo>
                    <a:lnTo>
                      <a:pt x="1313736" y="225841"/>
                    </a:lnTo>
                    <a:lnTo>
                      <a:pt x="1592460" y="225841"/>
                    </a:lnTo>
                    <a:cubicBezTo>
                      <a:pt x="1639806" y="225841"/>
                      <a:pt x="1678187" y="264222"/>
                      <a:pt x="1678187" y="311568"/>
                    </a:cubicBezTo>
                    <a:lnTo>
                      <a:pt x="1678187" y="654464"/>
                    </a:lnTo>
                    <a:cubicBezTo>
                      <a:pt x="1678187" y="701810"/>
                      <a:pt x="1639806" y="740191"/>
                      <a:pt x="1592460" y="740191"/>
                    </a:cubicBezTo>
                    <a:lnTo>
                      <a:pt x="85727" y="740191"/>
                    </a:lnTo>
                    <a:cubicBezTo>
                      <a:pt x="38381" y="740191"/>
                      <a:pt x="0" y="701810"/>
                      <a:pt x="0" y="654464"/>
                    </a:cubicBezTo>
                    <a:lnTo>
                      <a:pt x="0" y="311568"/>
                    </a:lnTo>
                    <a:cubicBezTo>
                      <a:pt x="0" y="267034"/>
                      <a:pt x="33957" y="230432"/>
                      <a:pt x="77513" y="227499"/>
                    </a:cubicBezTo>
                    <a:lnTo>
                      <a:pt x="77513" y="63150"/>
                    </a:lnTo>
                    <a:cubicBezTo>
                      <a:pt x="77513" y="28273"/>
                      <a:pt x="105786" y="0"/>
                      <a:pt x="140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1" name="椭圆 30"/>
            <p:cNvSpPr/>
            <p:nvPr/>
          </p:nvSpPr>
          <p:spPr>
            <a:xfrm>
              <a:off x="8861" y="2493"/>
              <a:ext cx="784" cy="78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  <p:sp>
          <p:nvSpPr>
            <p:cNvPr id="50" name="矩形 49"/>
            <p:cNvSpPr/>
            <p:nvPr/>
          </p:nvSpPr>
          <p:spPr>
            <a:xfrm>
              <a:off x="9691" y="2403"/>
              <a:ext cx="2954" cy="965"/>
            </a:xfrm>
            <a:prstGeom prst="rect">
              <a:avLst/>
            </a:prstGeom>
          </p:spPr>
          <p:txBody>
            <a:bodyPr wrap="none" lIns="121905" tIns="60953" rIns="121905" bIns="60953">
              <a:spAutoFit/>
            </a:bodyPr>
            <a:p>
              <a:pPr algn="l"/>
              <a:r>
                <a:rPr lang="zh-CN" altLang="en-US" sz="3200" b="1" dirty="0">
                  <a:solidFill>
                    <a:srgbClr val="FF0000"/>
                  </a:solidFill>
                  <a:latin typeface="幼圆" panose="02010509060101010101" charset="-122"/>
                  <a:ea typeface="幼圆" panose="02010509060101010101" charset="-122"/>
                </a:rPr>
                <a:t>追</a:t>
              </a:r>
              <a:r>
                <a:rPr lang="zh-CN" altLang="en-US" sz="3200" b="1" dirty="0">
                  <a:solidFill>
                    <a:srgbClr val="FFFF00"/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查线索</a:t>
              </a:r>
              <a:endPara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5780405" y="2841625"/>
            <a:ext cx="2373630" cy="908050"/>
            <a:chOff x="9013" y="4463"/>
            <a:chExt cx="3738" cy="1430"/>
          </a:xfrm>
        </p:grpSpPr>
        <p:grpSp>
          <p:nvGrpSpPr>
            <p:cNvPr id="13" name="组合 12"/>
            <p:cNvGrpSpPr/>
            <p:nvPr/>
          </p:nvGrpSpPr>
          <p:grpSpPr>
            <a:xfrm>
              <a:off x="9504" y="4463"/>
              <a:ext cx="3181" cy="1431"/>
              <a:chOff x="1591195" y="3531392"/>
              <a:chExt cx="1721136" cy="774463"/>
            </a:xfr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4" name="圆角矩形 104"/>
              <p:cNvSpPr/>
              <p:nvPr/>
            </p:nvSpPr>
            <p:spPr>
              <a:xfrm>
                <a:off x="1591195" y="3531392"/>
                <a:ext cx="1721136" cy="774463"/>
              </a:xfrm>
              <a:custGeom>
                <a:avLst/>
                <a:gdLst/>
                <a:ahLst/>
                <a:cxnLst/>
                <a:rect l="l" t="t" r="r" b="b"/>
                <a:pathLst>
                  <a:path w="1721136" h="774463">
                    <a:moveTo>
                      <a:pt x="136668" y="0"/>
                    </a:moveTo>
                    <a:lnTo>
                      <a:pt x="1291044" y="0"/>
                    </a:lnTo>
                    <a:cubicBezTo>
                      <a:pt x="1323411" y="0"/>
                      <a:pt x="1349650" y="26239"/>
                      <a:pt x="1349650" y="58606"/>
                    </a:cubicBezTo>
                    <a:lnTo>
                      <a:pt x="1349650" y="225615"/>
                    </a:lnTo>
                    <a:lnTo>
                      <a:pt x="1629660" y="225615"/>
                    </a:lnTo>
                    <a:cubicBezTo>
                      <a:pt x="1680181" y="225615"/>
                      <a:pt x="1721136" y="266570"/>
                      <a:pt x="1721136" y="317091"/>
                    </a:cubicBezTo>
                    <a:lnTo>
                      <a:pt x="1721136" y="682987"/>
                    </a:lnTo>
                    <a:cubicBezTo>
                      <a:pt x="1721136" y="733508"/>
                      <a:pt x="1680181" y="774463"/>
                      <a:pt x="1629660" y="774463"/>
                    </a:cubicBezTo>
                    <a:lnTo>
                      <a:pt x="91476" y="774463"/>
                    </a:lnTo>
                    <a:cubicBezTo>
                      <a:pt x="40955" y="774463"/>
                      <a:pt x="0" y="733508"/>
                      <a:pt x="0" y="682987"/>
                    </a:cubicBezTo>
                    <a:lnTo>
                      <a:pt x="0" y="317091"/>
                    </a:lnTo>
                    <a:cubicBezTo>
                      <a:pt x="0" y="271215"/>
                      <a:pt x="33770" y="233227"/>
                      <a:pt x="78062" y="228323"/>
                    </a:cubicBezTo>
                    <a:lnTo>
                      <a:pt x="78062" y="58606"/>
                    </a:lnTo>
                    <a:cubicBezTo>
                      <a:pt x="78062" y="26239"/>
                      <a:pt x="104301" y="0"/>
                      <a:pt x="136668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圆角矩形 100"/>
              <p:cNvSpPr/>
              <p:nvPr/>
            </p:nvSpPr>
            <p:spPr>
              <a:xfrm>
                <a:off x="1612670" y="3548528"/>
                <a:ext cx="1678187" cy="740191"/>
              </a:xfrm>
              <a:custGeom>
                <a:avLst/>
                <a:gdLst/>
                <a:ahLst/>
                <a:cxnLst/>
                <a:rect l="l" t="t" r="r" b="b"/>
                <a:pathLst>
                  <a:path w="1678187" h="740191">
                    <a:moveTo>
                      <a:pt x="140663" y="0"/>
                    </a:moveTo>
                    <a:lnTo>
                      <a:pt x="1250586" y="0"/>
                    </a:lnTo>
                    <a:cubicBezTo>
                      <a:pt x="1285463" y="0"/>
                      <a:pt x="1313736" y="28273"/>
                      <a:pt x="1313736" y="63150"/>
                    </a:cubicBezTo>
                    <a:lnTo>
                      <a:pt x="1313736" y="225841"/>
                    </a:lnTo>
                    <a:lnTo>
                      <a:pt x="1592460" y="225841"/>
                    </a:lnTo>
                    <a:cubicBezTo>
                      <a:pt x="1639806" y="225841"/>
                      <a:pt x="1678187" y="264222"/>
                      <a:pt x="1678187" y="311568"/>
                    </a:cubicBezTo>
                    <a:lnTo>
                      <a:pt x="1678187" y="654464"/>
                    </a:lnTo>
                    <a:cubicBezTo>
                      <a:pt x="1678187" y="701810"/>
                      <a:pt x="1639806" y="740191"/>
                      <a:pt x="1592460" y="740191"/>
                    </a:cubicBezTo>
                    <a:lnTo>
                      <a:pt x="85727" y="740191"/>
                    </a:lnTo>
                    <a:cubicBezTo>
                      <a:pt x="38381" y="740191"/>
                      <a:pt x="0" y="701810"/>
                      <a:pt x="0" y="654464"/>
                    </a:cubicBezTo>
                    <a:lnTo>
                      <a:pt x="0" y="311568"/>
                    </a:lnTo>
                    <a:cubicBezTo>
                      <a:pt x="0" y="267034"/>
                      <a:pt x="33957" y="230432"/>
                      <a:pt x="77513" y="227499"/>
                    </a:cubicBezTo>
                    <a:lnTo>
                      <a:pt x="77513" y="63150"/>
                    </a:lnTo>
                    <a:cubicBezTo>
                      <a:pt x="77513" y="28273"/>
                      <a:pt x="105786" y="0"/>
                      <a:pt x="14066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9013" y="4850"/>
              <a:ext cx="784" cy="78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254000" dist="127000" dir="8100000" algn="tr" rotWithShape="0">
                <a:prstClr val="black">
                  <a:alpha val="6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rtlCol="0" anchor="ctr"/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  <p:sp>
          <p:nvSpPr>
            <p:cNvPr id="51" name="矩形 50"/>
            <p:cNvSpPr/>
            <p:nvPr/>
          </p:nvSpPr>
          <p:spPr>
            <a:xfrm>
              <a:off x="9797" y="4759"/>
              <a:ext cx="2954" cy="965"/>
            </a:xfrm>
            <a:prstGeom prst="rect">
              <a:avLst/>
            </a:prstGeom>
          </p:spPr>
          <p:txBody>
            <a:bodyPr wrap="none" lIns="121905" tIns="60953" rIns="121905" bIns="60953">
              <a:spAutoFit/>
            </a:bodyPr>
            <a:p>
              <a:pPr algn="l"/>
              <a:r>
                <a:rPr lang="zh-CN" altLang="en-US" sz="3200" b="1" dirty="0">
                  <a:solidFill>
                    <a:srgbClr val="FF0000"/>
                  </a:solidFill>
                  <a:latin typeface="幼圆" panose="02010509060101010101" charset="-122"/>
                  <a:ea typeface="幼圆" panose="02010509060101010101" charset="-122"/>
                </a:rPr>
                <a:t>追</a:t>
              </a:r>
              <a:r>
                <a:rPr lang="zh-CN" altLang="en-US" sz="3200" b="1" dirty="0">
                  <a:solidFill>
                    <a:srgbClr val="FFFF00"/>
                  </a:solidFill>
                  <a:latin typeface="幼圆" panose="02010509060101010101" charset="-122"/>
                  <a:ea typeface="幼圆" panose="02010509060101010101" charset="-122"/>
                  <a:sym typeface="+mn-ea"/>
                </a:rPr>
                <a:t>问答案</a:t>
              </a:r>
              <a:endParaRPr lang="zh-CN" altLang="en-US" sz="3200" b="1" dirty="0">
                <a:solidFill>
                  <a:srgbClr val="FF0000"/>
                </a:solidFill>
                <a:latin typeface="幼圆" panose="02010509060101010101" charset="-122"/>
                <a:ea typeface="幼圆" panose="02010509060101010101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3690,&quot;width&quot;:9465}"/>
</p:tagLst>
</file>

<file path=ppt/tags/tag2.xml><?xml version="1.0" encoding="utf-8"?>
<p:tagLst xmlns:p="http://schemas.openxmlformats.org/presentationml/2006/main">
  <p:tag name="KSO_WM_UNIT_PLACING_PICTURE_USER_VIEWPORT" val="{&quot;height&quot;:1815,&quot;width&quot;:3705}"/>
</p:tagLst>
</file>

<file path=ppt/tags/tag3.xml><?xml version="1.0" encoding="utf-8"?>
<p:tagLst xmlns:p="http://schemas.openxmlformats.org/presentationml/2006/main">
  <p:tag name="KSO_WM_UNIT_PLACING_PICTURE_USER_VIEWPORT" val="{&quot;height&quot;:1800,&quot;width&quot;:1920}"/>
</p:tagLst>
</file>

<file path=ppt/tags/tag4.xml><?xml version="1.0" encoding="utf-8"?>
<p:tagLst xmlns:p="http://schemas.openxmlformats.org/presentationml/2006/main">
  <p:tag name="ISPRING_RESOURCE_PATHS_HASH_PRESENTER" val="65a66be615cf86f4a881e8c9f67316202dfa52"/>
</p:tagLst>
</file>

<file path=ppt/theme/theme1.xml><?xml version="1.0" encoding="utf-8"?>
<a:theme xmlns:a="http://schemas.openxmlformats.org/drawingml/2006/main" name="第一PPT，www.1ppt.com">
  <a:themeElements>
    <a:clrScheme name="流畅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4986</Words>
  <Application>WPS 演示</Application>
  <PresentationFormat>全屏显示(16:10)</PresentationFormat>
  <Paragraphs>233</Paragraphs>
  <Slides>35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65" baseType="lpstr">
      <vt:lpstr>Arial</vt:lpstr>
      <vt:lpstr>宋体</vt:lpstr>
      <vt:lpstr>Wingdings</vt:lpstr>
      <vt:lpstr>Arial</vt:lpstr>
      <vt:lpstr>Lato Light</vt:lpstr>
      <vt:lpstr>Segoe Print</vt:lpstr>
      <vt:lpstr>Lato Regular</vt:lpstr>
      <vt:lpstr>FontAwesome</vt:lpstr>
      <vt:lpstr>Helvetica Light</vt:lpstr>
      <vt:lpstr>Verdana</vt:lpstr>
      <vt:lpstr>微软雅黑</vt:lpstr>
      <vt:lpstr>仿宋_GB2312</vt:lpstr>
      <vt:lpstr>仿宋</vt:lpstr>
      <vt:lpstr>方正姚体</vt:lpstr>
      <vt:lpstr>方正粗黑宋简体</vt:lpstr>
      <vt:lpstr>黑体</vt:lpstr>
      <vt:lpstr>隶书</vt:lpstr>
      <vt:lpstr>幼圆</vt:lpstr>
      <vt:lpstr>Arial Unicode MS</vt:lpstr>
      <vt:lpstr>Calibri</vt:lpstr>
      <vt:lpstr>Times New Roman</vt:lpstr>
      <vt:lpstr>楷体</vt:lpstr>
      <vt:lpstr>方正中等线简体</vt:lpstr>
      <vt:lpstr>Calibri</vt:lpstr>
      <vt:lpstr>NEU-H5-S92</vt:lpstr>
      <vt:lpstr>方正书宋_GBK</vt:lpstr>
      <vt:lpstr>NEU-BZ-S92</vt:lpstr>
      <vt:lpstr>方正楷体_GBK</vt:lpstr>
      <vt:lpstr>NEU-B6-S92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教师公开课</dc:title>
  <dc:creator>第一PPT</dc:creator>
  <cp:keywords>www.1ppt.com</cp:keywords>
  <cp:lastModifiedBy>夏静</cp:lastModifiedBy>
  <cp:revision>1192</cp:revision>
  <dcterms:created xsi:type="dcterms:W3CDTF">2015-06-05T17:51:00Z</dcterms:created>
  <dcterms:modified xsi:type="dcterms:W3CDTF">2021-04-14T13:03:56Z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SaveFontToCloudKey">
    <vt:lpwstr>760406552_embed</vt:lpwstr>
  </property>
  <property fmtid="{D5CDD505-2E9C-101B-9397-08002B2CF9AE}" pid="3" name="KSOProductBuildVer">
    <vt:lpwstr>2052-11.1.0.10314</vt:lpwstr>
  </property>
</Properties>
</file>